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6" r:id="rId4"/>
    <p:sldId id="266" r:id="rId5"/>
    <p:sldId id="260" r:id="rId6"/>
    <p:sldId id="262" r:id="rId7"/>
    <p:sldId id="263" r:id="rId8"/>
    <p:sldId id="264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3399FF"/>
    <a:srgbClr val="FF9999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6E9032-01F0-4802-A1EC-9026E3EB917E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AU"/>
        </a:p>
      </dgm:t>
    </dgm:pt>
    <dgm:pt modelId="{55112CBC-248F-4FB7-B740-6FE7B343A83C}">
      <dgm:prSet phldrT="[Text]" custT="1"/>
      <dgm:spPr/>
      <dgm:t>
        <a:bodyPr/>
        <a:lstStyle/>
        <a:p>
          <a:r>
            <a:rPr lang="en-US" sz="2400" b="1" dirty="0"/>
            <a:t>Data Lake</a:t>
          </a:r>
          <a:endParaRPr lang="en-AU" sz="2400" b="1" dirty="0"/>
        </a:p>
      </dgm:t>
    </dgm:pt>
    <dgm:pt modelId="{1660D28E-F70D-42AE-8570-77F76CE57B88}" type="parTrans" cxnId="{2ACAC6EE-387C-49B8-A74F-CBE6E4226670}">
      <dgm:prSet/>
      <dgm:spPr/>
      <dgm:t>
        <a:bodyPr/>
        <a:lstStyle/>
        <a:p>
          <a:endParaRPr lang="en-AU"/>
        </a:p>
      </dgm:t>
    </dgm:pt>
    <dgm:pt modelId="{9E6EAD40-07C0-4713-A119-B8545E8A510A}" type="sibTrans" cxnId="{2ACAC6EE-387C-49B8-A74F-CBE6E4226670}">
      <dgm:prSet/>
      <dgm:spPr/>
      <dgm:t>
        <a:bodyPr/>
        <a:lstStyle/>
        <a:p>
          <a:endParaRPr lang="en-AU"/>
        </a:p>
      </dgm:t>
    </dgm:pt>
    <dgm:pt modelId="{11344A55-895F-4505-8F89-CE6EC566C686}">
      <dgm:prSet phldrT="[Text]"/>
      <dgm:spPr/>
      <dgm:t>
        <a:bodyPr/>
        <a:lstStyle/>
        <a:p>
          <a:r>
            <a:rPr lang="en-US" dirty="0"/>
            <a:t>CMEMS</a:t>
          </a:r>
          <a:endParaRPr lang="en-AU" dirty="0"/>
        </a:p>
      </dgm:t>
    </dgm:pt>
    <dgm:pt modelId="{78BE8028-00D6-4A1D-B5AA-8C5EEA225728}" type="parTrans" cxnId="{7AF9002E-18E5-4E11-BB09-7F440093159B}">
      <dgm:prSet/>
      <dgm:spPr/>
      <dgm:t>
        <a:bodyPr/>
        <a:lstStyle/>
        <a:p>
          <a:endParaRPr lang="en-AU"/>
        </a:p>
      </dgm:t>
    </dgm:pt>
    <dgm:pt modelId="{2F88EC7F-5A98-4DAA-8DB3-C281F4826556}" type="sibTrans" cxnId="{7AF9002E-18E5-4E11-BB09-7F440093159B}">
      <dgm:prSet/>
      <dgm:spPr/>
      <dgm:t>
        <a:bodyPr/>
        <a:lstStyle/>
        <a:p>
          <a:endParaRPr lang="en-AU"/>
        </a:p>
      </dgm:t>
    </dgm:pt>
    <dgm:pt modelId="{87A46D42-0416-49FC-86CC-CE774C0004C7}">
      <dgm:prSet phldrT="[Text]"/>
      <dgm:spPr/>
      <dgm:t>
        <a:bodyPr/>
        <a:lstStyle/>
        <a:p>
          <a:r>
            <a:rPr lang="en-US" dirty="0"/>
            <a:t>GLOBCOLOR</a:t>
          </a:r>
          <a:endParaRPr lang="en-AU" dirty="0"/>
        </a:p>
      </dgm:t>
    </dgm:pt>
    <dgm:pt modelId="{7540EEB9-BBFB-4B59-B643-D693B94C3BD5}" type="parTrans" cxnId="{6D372C2E-6AF3-4CCD-88A6-8D5AD0B2AF7E}">
      <dgm:prSet/>
      <dgm:spPr/>
      <dgm:t>
        <a:bodyPr/>
        <a:lstStyle/>
        <a:p>
          <a:endParaRPr lang="en-AU"/>
        </a:p>
      </dgm:t>
    </dgm:pt>
    <dgm:pt modelId="{261CA7A7-36B1-40C3-865D-16AD0352ECD8}" type="sibTrans" cxnId="{6D372C2E-6AF3-4CCD-88A6-8D5AD0B2AF7E}">
      <dgm:prSet/>
      <dgm:spPr/>
      <dgm:t>
        <a:bodyPr/>
        <a:lstStyle/>
        <a:p>
          <a:endParaRPr lang="en-AU"/>
        </a:p>
      </dgm:t>
    </dgm:pt>
    <dgm:pt modelId="{F97BC059-C324-4E6D-82EB-C200778EAE2A}">
      <dgm:prSet phldrT="[Text]"/>
      <dgm:spPr/>
      <dgm:t>
        <a:bodyPr/>
        <a:lstStyle/>
        <a:p>
          <a:r>
            <a:rPr lang="en-US" dirty="0"/>
            <a:t>GHRSST</a:t>
          </a:r>
        </a:p>
      </dgm:t>
    </dgm:pt>
    <dgm:pt modelId="{88D3BE40-8500-4A8C-BDF1-5154DDC8BF7B}" type="parTrans" cxnId="{3C65DCDE-AAB9-4B19-841B-515AF6E78FB5}">
      <dgm:prSet/>
      <dgm:spPr/>
      <dgm:t>
        <a:bodyPr/>
        <a:lstStyle/>
        <a:p>
          <a:endParaRPr lang="en-AU"/>
        </a:p>
      </dgm:t>
    </dgm:pt>
    <dgm:pt modelId="{7A737482-5B40-4CEE-9AB4-41CA55CE9A22}" type="sibTrans" cxnId="{3C65DCDE-AAB9-4B19-841B-515AF6E78FB5}">
      <dgm:prSet/>
      <dgm:spPr/>
      <dgm:t>
        <a:bodyPr/>
        <a:lstStyle/>
        <a:p>
          <a:endParaRPr lang="en-AU"/>
        </a:p>
      </dgm:t>
    </dgm:pt>
    <dgm:pt modelId="{E354C54B-C3C9-435F-9584-5FCE76E992FA}">
      <dgm:prSet phldrT="[Text]"/>
      <dgm:spPr/>
      <dgm:t>
        <a:bodyPr/>
        <a:lstStyle/>
        <a:p>
          <a:r>
            <a:rPr lang="en-US" dirty="0"/>
            <a:t>MUR</a:t>
          </a:r>
          <a:endParaRPr lang="en-AU" dirty="0"/>
        </a:p>
      </dgm:t>
    </dgm:pt>
    <dgm:pt modelId="{AA86253D-C851-4D43-A1CB-62DEDBA3CBD8}" type="parTrans" cxnId="{7E9CCE95-7CF9-4363-A7CF-0CFF0B8F1DD4}">
      <dgm:prSet/>
      <dgm:spPr/>
      <dgm:t>
        <a:bodyPr/>
        <a:lstStyle/>
        <a:p>
          <a:endParaRPr lang="en-AU"/>
        </a:p>
      </dgm:t>
    </dgm:pt>
    <dgm:pt modelId="{7A43B732-5A40-49AE-B618-2D7EA08E124D}" type="sibTrans" cxnId="{7E9CCE95-7CF9-4363-A7CF-0CFF0B8F1DD4}">
      <dgm:prSet/>
      <dgm:spPr/>
      <dgm:t>
        <a:bodyPr/>
        <a:lstStyle/>
        <a:p>
          <a:endParaRPr lang="en-AU"/>
        </a:p>
      </dgm:t>
    </dgm:pt>
    <dgm:pt modelId="{B21A2AC8-1F8B-4560-84B6-C7C72B5A139E}">
      <dgm:prSet/>
      <dgm:spPr/>
      <dgm:t>
        <a:bodyPr/>
        <a:lstStyle/>
        <a:p>
          <a:r>
            <a:rPr lang="en-US" dirty="0"/>
            <a:t>Sentinel</a:t>
          </a:r>
          <a:endParaRPr lang="en-AU" dirty="0"/>
        </a:p>
      </dgm:t>
    </dgm:pt>
    <dgm:pt modelId="{F5D8BEE9-C4DA-4D1A-8BE9-1CC8AD2206F9}" type="parTrans" cxnId="{22AE37FA-9DF5-41E3-91D3-FB0F40B1B933}">
      <dgm:prSet/>
      <dgm:spPr/>
      <dgm:t>
        <a:bodyPr/>
        <a:lstStyle/>
        <a:p>
          <a:endParaRPr lang="en-AU"/>
        </a:p>
      </dgm:t>
    </dgm:pt>
    <dgm:pt modelId="{F8382085-7BF9-41C4-BD9E-28685C838C53}" type="sibTrans" cxnId="{22AE37FA-9DF5-41E3-91D3-FB0F40B1B933}">
      <dgm:prSet/>
      <dgm:spPr/>
      <dgm:t>
        <a:bodyPr/>
        <a:lstStyle/>
        <a:p>
          <a:endParaRPr lang="en-AU"/>
        </a:p>
      </dgm:t>
    </dgm:pt>
    <dgm:pt modelId="{BDE8821D-23C4-4218-88A9-13D27C76199E}">
      <dgm:prSet/>
      <dgm:spPr/>
      <dgm:t>
        <a:bodyPr/>
        <a:lstStyle/>
        <a:p>
          <a:r>
            <a:rPr lang="en-US" dirty="0"/>
            <a:t>MODEL</a:t>
          </a:r>
          <a:endParaRPr lang="en-AU" dirty="0"/>
        </a:p>
      </dgm:t>
    </dgm:pt>
    <dgm:pt modelId="{F30F8A1F-2D6C-4BBD-8FD5-C7EF58B59B7D}" type="parTrans" cxnId="{E874E5D6-BDC2-4CA7-9DC1-AB90EF596E6E}">
      <dgm:prSet/>
      <dgm:spPr/>
      <dgm:t>
        <a:bodyPr/>
        <a:lstStyle/>
        <a:p>
          <a:endParaRPr lang="en-AU"/>
        </a:p>
      </dgm:t>
    </dgm:pt>
    <dgm:pt modelId="{ADD36B8F-11B3-4BE9-8CC2-775A22A1BB0A}" type="sibTrans" cxnId="{E874E5D6-BDC2-4CA7-9DC1-AB90EF596E6E}">
      <dgm:prSet/>
      <dgm:spPr/>
      <dgm:t>
        <a:bodyPr/>
        <a:lstStyle/>
        <a:p>
          <a:endParaRPr lang="en-AU"/>
        </a:p>
      </dgm:t>
    </dgm:pt>
    <dgm:pt modelId="{070460F7-418F-4727-85BB-DF541D55A6BA}">
      <dgm:prSet/>
      <dgm:spPr/>
      <dgm:t>
        <a:bodyPr/>
        <a:lstStyle/>
        <a:p>
          <a:r>
            <a:rPr lang="en-US" dirty="0"/>
            <a:t>OLCI</a:t>
          </a:r>
          <a:endParaRPr lang="en-AU" dirty="0"/>
        </a:p>
      </dgm:t>
    </dgm:pt>
    <dgm:pt modelId="{B4E32ED6-72EA-472E-A834-6D7D72F24B2D}" type="parTrans" cxnId="{11150366-9A42-4FFE-AE62-07221EA95F4F}">
      <dgm:prSet/>
      <dgm:spPr/>
      <dgm:t>
        <a:bodyPr/>
        <a:lstStyle/>
        <a:p>
          <a:endParaRPr lang="en-AU"/>
        </a:p>
      </dgm:t>
    </dgm:pt>
    <dgm:pt modelId="{D8303E89-0740-4451-B3D6-B7BFFD7A268C}" type="sibTrans" cxnId="{11150366-9A42-4FFE-AE62-07221EA95F4F}">
      <dgm:prSet/>
      <dgm:spPr/>
      <dgm:t>
        <a:bodyPr/>
        <a:lstStyle/>
        <a:p>
          <a:endParaRPr lang="en-AU"/>
        </a:p>
      </dgm:t>
    </dgm:pt>
    <dgm:pt modelId="{AA866D12-453C-4EFE-81BF-6F34800B6D3D}">
      <dgm:prSet/>
      <dgm:spPr/>
      <dgm:t>
        <a:bodyPr/>
        <a:lstStyle/>
        <a:p>
          <a:r>
            <a:rPr lang="en-US" dirty="0"/>
            <a:t>PISCES</a:t>
          </a:r>
          <a:endParaRPr lang="en-AU" dirty="0"/>
        </a:p>
      </dgm:t>
    </dgm:pt>
    <dgm:pt modelId="{F9120F60-5CC7-4AC0-B909-AE8AC38AD93B}" type="parTrans" cxnId="{5724EF5C-FFD7-48C1-A950-EFDCE9E46BBC}">
      <dgm:prSet/>
      <dgm:spPr/>
      <dgm:t>
        <a:bodyPr/>
        <a:lstStyle/>
        <a:p>
          <a:endParaRPr lang="en-AU"/>
        </a:p>
      </dgm:t>
    </dgm:pt>
    <dgm:pt modelId="{93CB6F9E-A8BC-4649-AA22-71E90644E97A}" type="sibTrans" cxnId="{5724EF5C-FFD7-48C1-A950-EFDCE9E46BBC}">
      <dgm:prSet/>
      <dgm:spPr/>
      <dgm:t>
        <a:bodyPr/>
        <a:lstStyle/>
        <a:p>
          <a:endParaRPr lang="en-AU"/>
        </a:p>
      </dgm:t>
    </dgm:pt>
    <dgm:pt modelId="{C8B97A29-73DC-42F2-9BC0-C57518F4148A}">
      <dgm:prSet/>
      <dgm:spPr/>
      <dgm:t>
        <a:bodyPr/>
        <a:lstStyle/>
        <a:p>
          <a:r>
            <a:rPr lang="en-US" dirty="0"/>
            <a:t>NASA</a:t>
          </a:r>
          <a:endParaRPr lang="en-AU" dirty="0"/>
        </a:p>
      </dgm:t>
    </dgm:pt>
    <dgm:pt modelId="{55C03BB8-C2E1-4F9F-8398-9BFD67DCF2BC}" type="parTrans" cxnId="{3B2970B6-095A-44DD-A935-2DC466DEBBDC}">
      <dgm:prSet/>
      <dgm:spPr/>
      <dgm:t>
        <a:bodyPr/>
        <a:lstStyle/>
        <a:p>
          <a:endParaRPr lang="en-AU"/>
        </a:p>
      </dgm:t>
    </dgm:pt>
    <dgm:pt modelId="{060634BA-A25F-4049-BE50-BF9D90894D4A}" type="sibTrans" cxnId="{3B2970B6-095A-44DD-A935-2DC466DEBBDC}">
      <dgm:prSet/>
      <dgm:spPr/>
      <dgm:t>
        <a:bodyPr/>
        <a:lstStyle/>
        <a:p>
          <a:endParaRPr lang="en-AU"/>
        </a:p>
      </dgm:t>
    </dgm:pt>
    <dgm:pt modelId="{B39DE99B-DC40-4602-BC59-E65B0B481AB8}">
      <dgm:prSet phldrT="[Text]"/>
      <dgm:spPr/>
      <dgm:t>
        <a:bodyPr/>
        <a:lstStyle/>
        <a:p>
          <a:r>
            <a:rPr lang="en-US" dirty="0"/>
            <a:t>Reflectance</a:t>
          </a:r>
          <a:endParaRPr lang="en-AU" dirty="0"/>
        </a:p>
      </dgm:t>
    </dgm:pt>
    <dgm:pt modelId="{BB968FF0-D53D-4584-B3B0-1674DC5406B0}" type="parTrans" cxnId="{89877FF9-E432-4B03-ABC8-603E2F7472BC}">
      <dgm:prSet/>
      <dgm:spPr/>
      <dgm:t>
        <a:bodyPr/>
        <a:lstStyle/>
        <a:p>
          <a:endParaRPr lang="en-AU"/>
        </a:p>
      </dgm:t>
    </dgm:pt>
    <dgm:pt modelId="{54FD0F72-CCC7-4BA6-8846-6AF576262B56}" type="sibTrans" cxnId="{89877FF9-E432-4B03-ABC8-603E2F7472BC}">
      <dgm:prSet/>
      <dgm:spPr/>
      <dgm:t>
        <a:bodyPr/>
        <a:lstStyle/>
        <a:p>
          <a:endParaRPr lang="en-AU"/>
        </a:p>
      </dgm:t>
    </dgm:pt>
    <dgm:pt modelId="{EE6D3EEE-1E3B-489C-8CC0-7716EE2F8307}">
      <dgm:prSet phldrT="[Text]"/>
      <dgm:spPr/>
      <dgm:t>
        <a:bodyPr/>
        <a:lstStyle/>
        <a:p>
          <a:r>
            <a:rPr lang="en-US" dirty="0"/>
            <a:t>PP</a:t>
          </a:r>
          <a:endParaRPr lang="en-AU" dirty="0"/>
        </a:p>
      </dgm:t>
    </dgm:pt>
    <dgm:pt modelId="{527D1D48-B32C-477E-A370-7FB16CB53344}" type="parTrans" cxnId="{1E025FA5-CDE0-44A8-80B0-0107DA6B125E}">
      <dgm:prSet/>
      <dgm:spPr/>
      <dgm:t>
        <a:bodyPr/>
        <a:lstStyle/>
        <a:p>
          <a:endParaRPr lang="en-AU"/>
        </a:p>
      </dgm:t>
    </dgm:pt>
    <dgm:pt modelId="{501452F4-0A26-4354-9447-7EF4B1AE7DD2}" type="sibTrans" cxnId="{1E025FA5-CDE0-44A8-80B0-0107DA6B125E}">
      <dgm:prSet/>
      <dgm:spPr/>
      <dgm:t>
        <a:bodyPr/>
        <a:lstStyle/>
        <a:p>
          <a:endParaRPr lang="en-AU"/>
        </a:p>
      </dgm:t>
    </dgm:pt>
    <dgm:pt modelId="{063C50A5-0E18-4B45-B266-D9C65DD52D99}">
      <dgm:prSet phldrT="[Text]"/>
      <dgm:spPr/>
      <dgm:t>
        <a:bodyPr/>
        <a:lstStyle/>
        <a:p>
          <a:r>
            <a:rPr lang="en-US" dirty="0"/>
            <a:t>Optics</a:t>
          </a:r>
          <a:endParaRPr lang="en-AU" dirty="0"/>
        </a:p>
      </dgm:t>
    </dgm:pt>
    <dgm:pt modelId="{3B602C9D-A651-48F9-836F-68B7D68FEDA0}" type="parTrans" cxnId="{976CCC1B-87E3-4610-B445-78D0C979931D}">
      <dgm:prSet/>
      <dgm:spPr/>
      <dgm:t>
        <a:bodyPr/>
        <a:lstStyle/>
        <a:p>
          <a:endParaRPr lang="en-AU"/>
        </a:p>
      </dgm:t>
    </dgm:pt>
    <dgm:pt modelId="{CF9543DC-DC03-425E-AF53-4B1B0EAE37CA}" type="sibTrans" cxnId="{976CCC1B-87E3-4610-B445-78D0C979931D}">
      <dgm:prSet/>
      <dgm:spPr/>
      <dgm:t>
        <a:bodyPr/>
        <a:lstStyle/>
        <a:p>
          <a:endParaRPr lang="en-AU"/>
        </a:p>
      </dgm:t>
    </dgm:pt>
    <dgm:pt modelId="{43A67012-9FBF-4742-A80F-8DFDB24FD536}">
      <dgm:prSet phldrT="[Text]"/>
      <dgm:spPr/>
      <dgm:t>
        <a:bodyPr/>
        <a:lstStyle/>
        <a:p>
          <a:r>
            <a:rPr lang="en-US" dirty="0" err="1"/>
            <a:t>Transp</a:t>
          </a:r>
          <a:endParaRPr lang="en-AU" dirty="0"/>
        </a:p>
      </dgm:t>
    </dgm:pt>
    <dgm:pt modelId="{805CBCE3-5CA9-44D8-B2E8-DC65A26A0A3C}" type="parTrans" cxnId="{E703F5DB-5222-40EA-8EDA-9EA03220EBC8}">
      <dgm:prSet/>
      <dgm:spPr/>
      <dgm:t>
        <a:bodyPr/>
        <a:lstStyle/>
        <a:p>
          <a:endParaRPr lang="en-AU"/>
        </a:p>
      </dgm:t>
    </dgm:pt>
    <dgm:pt modelId="{7504E18A-CE58-4F25-A17B-235B10FE16E9}" type="sibTrans" cxnId="{E703F5DB-5222-40EA-8EDA-9EA03220EBC8}">
      <dgm:prSet/>
      <dgm:spPr/>
      <dgm:t>
        <a:bodyPr/>
        <a:lstStyle/>
        <a:p>
          <a:endParaRPr lang="en-AU"/>
        </a:p>
      </dgm:t>
    </dgm:pt>
    <dgm:pt modelId="{3A53C960-0BC7-4BDC-BBCC-5D7DF197D9D8}">
      <dgm:prSet/>
      <dgm:spPr/>
      <dgm:t>
        <a:bodyPr/>
        <a:lstStyle/>
        <a:p>
          <a:r>
            <a:rPr lang="en-US" dirty="0"/>
            <a:t>Plankton</a:t>
          </a:r>
          <a:endParaRPr lang="en-AU" dirty="0"/>
        </a:p>
      </dgm:t>
    </dgm:pt>
    <dgm:pt modelId="{482A43D3-062A-4C74-8185-79D404D016D5}" type="parTrans" cxnId="{B070E571-D4EC-4F95-B3DE-6CE59703CC59}">
      <dgm:prSet/>
      <dgm:spPr/>
      <dgm:t>
        <a:bodyPr/>
        <a:lstStyle/>
        <a:p>
          <a:endParaRPr lang="en-AU"/>
        </a:p>
      </dgm:t>
    </dgm:pt>
    <dgm:pt modelId="{71B7EE35-75F2-4547-A8D3-26F36B9FEF45}" type="sibTrans" cxnId="{B070E571-D4EC-4F95-B3DE-6CE59703CC59}">
      <dgm:prSet/>
      <dgm:spPr/>
      <dgm:t>
        <a:bodyPr/>
        <a:lstStyle/>
        <a:p>
          <a:endParaRPr lang="en-AU"/>
        </a:p>
      </dgm:t>
    </dgm:pt>
    <dgm:pt modelId="{94BB05AD-4162-4349-9848-DFCA3450178A}">
      <dgm:prSet/>
      <dgm:spPr/>
      <dgm:t>
        <a:bodyPr/>
        <a:lstStyle/>
        <a:p>
          <a:r>
            <a:rPr lang="en-US" dirty="0"/>
            <a:t>OSTIA</a:t>
          </a:r>
          <a:endParaRPr lang="en-AU" dirty="0"/>
        </a:p>
      </dgm:t>
    </dgm:pt>
    <dgm:pt modelId="{46DE558D-E5C4-4DC1-8E3C-77F87D89A222}" type="parTrans" cxnId="{16D9FB48-3FC5-4DBC-AF03-0D306F69473A}">
      <dgm:prSet/>
      <dgm:spPr/>
      <dgm:t>
        <a:bodyPr/>
        <a:lstStyle/>
        <a:p>
          <a:endParaRPr lang="en-AU"/>
        </a:p>
      </dgm:t>
    </dgm:pt>
    <dgm:pt modelId="{4D7079DE-582E-4D9F-90F8-6EC1705016A7}" type="sibTrans" cxnId="{16D9FB48-3FC5-4DBC-AF03-0D306F69473A}">
      <dgm:prSet/>
      <dgm:spPr/>
      <dgm:t>
        <a:bodyPr/>
        <a:lstStyle/>
        <a:p>
          <a:endParaRPr lang="en-AU"/>
        </a:p>
      </dgm:t>
    </dgm:pt>
    <dgm:pt modelId="{14F31797-D686-4F19-A5FD-8A201F789202}">
      <dgm:prSet/>
      <dgm:spPr/>
      <dgm:t>
        <a:bodyPr/>
        <a:lstStyle/>
        <a:p>
          <a:r>
            <a:rPr lang="en-US" dirty="0"/>
            <a:t>Temp</a:t>
          </a:r>
          <a:endParaRPr lang="en-AU" dirty="0"/>
        </a:p>
      </dgm:t>
    </dgm:pt>
    <dgm:pt modelId="{E9C9D8FE-DC99-4F48-BFE2-0E78761E0101}" type="parTrans" cxnId="{4B28FEB5-DA41-4EC1-985B-ABA47CF7B0A4}">
      <dgm:prSet/>
      <dgm:spPr/>
      <dgm:t>
        <a:bodyPr/>
        <a:lstStyle/>
        <a:p>
          <a:endParaRPr lang="en-AU"/>
        </a:p>
      </dgm:t>
    </dgm:pt>
    <dgm:pt modelId="{A4FBD660-50AB-4751-A369-2EF4D0C82785}" type="sibTrans" cxnId="{4B28FEB5-DA41-4EC1-985B-ABA47CF7B0A4}">
      <dgm:prSet/>
      <dgm:spPr/>
      <dgm:t>
        <a:bodyPr/>
        <a:lstStyle/>
        <a:p>
          <a:endParaRPr lang="en-AU"/>
        </a:p>
      </dgm:t>
    </dgm:pt>
    <dgm:pt modelId="{DA50A132-B259-49B4-A091-A14A7E3E99E2}">
      <dgm:prSet/>
      <dgm:spPr/>
      <dgm:t>
        <a:bodyPr/>
        <a:lstStyle/>
        <a:p>
          <a:r>
            <a:rPr lang="en-US" dirty="0"/>
            <a:t>SST</a:t>
          </a:r>
          <a:endParaRPr lang="en-AU" dirty="0"/>
        </a:p>
      </dgm:t>
    </dgm:pt>
    <dgm:pt modelId="{9AB743F6-6079-4FB2-AE0E-3A1FC6B742E6}" type="parTrans" cxnId="{2191F626-8534-4DBD-8C5B-A3D2055EA032}">
      <dgm:prSet/>
      <dgm:spPr/>
      <dgm:t>
        <a:bodyPr/>
        <a:lstStyle/>
        <a:p>
          <a:endParaRPr lang="en-AU"/>
        </a:p>
      </dgm:t>
    </dgm:pt>
    <dgm:pt modelId="{F750939C-AC61-4264-92EF-E1CCBCB8FA26}" type="sibTrans" cxnId="{2191F626-8534-4DBD-8C5B-A3D2055EA032}">
      <dgm:prSet/>
      <dgm:spPr/>
      <dgm:t>
        <a:bodyPr/>
        <a:lstStyle/>
        <a:p>
          <a:endParaRPr lang="en-AU"/>
        </a:p>
      </dgm:t>
    </dgm:pt>
    <dgm:pt modelId="{29DDBDC5-B99A-4ECB-8F6C-807D43DE6368}">
      <dgm:prSet/>
      <dgm:spPr/>
      <dgm:t>
        <a:bodyPr/>
        <a:lstStyle/>
        <a:p>
          <a:r>
            <a:rPr lang="en-US" dirty="0"/>
            <a:t>CHL</a:t>
          </a:r>
          <a:endParaRPr lang="en-AU" dirty="0"/>
        </a:p>
      </dgm:t>
    </dgm:pt>
    <dgm:pt modelId="{E38C3315-F081-4043-934C-E03D7004A3BF}" type="parTrans" cxnId="{353ECF4A-3F42-48C9-93EC-0291E9F03D56}">
      <dgm:prSet/>
      <dgm:spPr/>
      <dgm:t>
        <a:bodyPr/>
        <a:lstStyle/>
        <a:p>
          <a:endParaRPr lang="en-AU"/>
        </a:p>
      </dgm:t>
    </dgm:pt>
    <dgm:pt modelId="{56DC5C7C-69CB-4011-997A-195EC2125C16}" type="sibTrans" cxnId="{353ECF4A-3F42-48C9-93EC-0291E9F03D56}">
      <dgm:prSet/>
      <dgm:spPr/>
      <dgm:t>
        <a:bodyPr/>
        <a:lstStyle/>
        <a:p>
          <a:endParaRPr lang="en-AU"/>
        </a:p>
      </dgm:t>
    </dgm:pt>
    <dgm:pt modelId="{44AB1F45-652F-44E8-B743-DBC78DD2FF60}">
      <dgm:prSet/>
      <dgm:spPr/>
      <dgm:t>
        <a:bodyPr/>
        <a:lstStyle/>
        <a:p>
          <a:r>
            <a:rPr lang="en-US" dirty="0"/>
            <a:t>MODIS</a:t>
          </a:r>
          <a:endParaRPr lang="en-AU" dirty="0"/>
        </a:p>
      </dgm:t>
    </dgm:pt>
    <dgm:pt modelId="{903BD3A5-804C-4034-868F-ABF86A326BB1}" type="parTrans" cxnId="{E1FE93B9-A5CB-4197-BCC6-14ECB7756BB7}">
      <dgm:prSet/>
      <dgm:spPr/>
      <dgm:t>
        <a:bodyPr/>
        <a:lstStyle/>
        <a:p>
          <a:endParaRPr lang="en-AU"/>
        </a:p>
      </dgm:t>
    </dgm:pt>
    <dgm:pt modelId="{793BB91B-B396-4A9E-8B1C-9B95CE82F7DC}" type="sibTrans" cxnId="{E1FE93B9-A5CB-4197-BCC6-14ECB7756BB7}">
      <dgm:prSet/>
      <dgm:spPr/>
      <dgm:t>
        <a:bodyPr/>
        <a:lstStyle/>
        <a:p>
          <a:endParaRPr lang="en-AU"/>
        </a:p>
      </dgm:t>
    </dgm:pt>
    <dgm:pt modelId="{43A2AF1E-AC4F-4F3F-B228-5B00F2FCD2A4}">
      <dgm:prSet/>
      <dgm:spPr/>
      <dgm:t>
        <a:bodyPr/>
        <a:lstStyle/>
        <a:p>
          <a:r>
            <a:rPr lang="en-US" dirty="0"/>
            <a:t>POC</a:t>
          </a:r>
          <a:endParaRPr lang="en-AU" dirty="0"/>
        </a:p>
      </dgm:t>
    </dgm:pt>
    <dgm:pt modelId="{32770E09-E525-48CC-AD6C-47F8BD195DF6}" type="parTrans" cxnId="{615816CA-3898-4FB2-8F97-869EA4F55A44}">
      <dgm:prSet/>
      <dgm:spPr/>
      <dgm:t>
        <a:bodyPr/>
        <a:lstStyle/>
        <a:p>
          <a:endParaRPr lang="en-AU"/>
        </a:p>
      </dgm:t>
    </dgm:pt>
    <dgm:pt modelId="{E258A7B4-D1AC-4DC8-B81A-75ECAE10DC28}" type="sibTrans" cxnId="{615816CA-3898-4FB2-8F97-869EA4F55A44}">
      <dgm:prSet/>
      <dgm:spPr/>
      <dgm:t>
        <a:bodyPr/>
        <a:lstStyle/>
        <a:p>
          <a:endParaRPr lang="en-AU"/>
        </a:p>
      </dgm:t>
    </dgm:pt>
    <dgm:pt modelId="{52014AD5-4755-4D25-8D1F-23522768B673}">
      <dgm:prSet/>
      <dgm:spPr/>
      <dgm:t>
        <a:bodyPr/>
        <a:lstStyle/>
        <a:p>
          <a:r>
            <a:rPr lang="en-US" dirty="0"/>
            <a:t>PIC</a:t>
          </a:r>
          <a:endParaRPr lang="en-AU" dirty="0"/>
        </a:p>
      </dgm:t>
    </dgm:pt>
    <dgm:pt modelId="{CA90C9BC-73F4-4A17-9BB6-97EC9CD4BB39}" type="parTrans" cxnId="{6C19876C-BEAB-4CF7-85B8-F52E45C4E72A}">
      <dgm:prSet/>
      <dgm:spPr/>
      <dgm:t>
        <a:bodyPr/>
        <a:lstStyle/>
        <a:p>
          <a:endParaRPr lang="en-AU"/>
        </a:p>
      </dgm:t>
    </dgm:pt>
    <dgm:pt modelId="{3DD7C1F0-2082-44EC-BF2E-B68ED5843AF2}" type="sibTrans" cxnId="{6C19876C-BEAB-4CF7-85B8-F52E45C4E72A}">
      <dgm:prSet/>
      <dgm:spPr/>
      <dgm:t>
        <a:bodyPr/>
        <a:lstStyle/>
        <a:p>
          <a:endParaRPr lang="en-AU"/>
        </a:p>
      </dgm:t>
    </dgm:pt>
    <dgm:pt modelId="{DECEE93A-8E7C-423D-A8CE-C8F3D1E283EF}">
      <dgm:prSet/>
      <dgm:spPr/>
      <dgm:t>
        <a:bodyPr/>
        <a:lstStyle/>
        <a:p>
          <a:r>
            <a:rPr lang="en-US" dirty="0"/>
            <a:t>PAR</a:t>
          </a:r>
          <a:endParaRPr lang="en-AU" dirty="0"/>
        </a:p>
      </dgm:t>
    </dgm:pt>
    <dgm:pt modelId="{E5D80DFE-1ECC-4580-AB7C-F79179DB56AF}" type="parTrans" cxnId="{4E3E02DD-890D-4B16-9FE4-76CD29285378}">
      <dgm:prSet/>
      <dgm:spPr/>
      <dgm:t>
        <a:bodyPr/>
        <a:lstStyle/>
        <a:p>
          <a:endParaRPr lang="en-AU"/>
        </a:p>
      </dgm:t>
    </dgm:pt>
    <dgm:pt modelId="{1F51A0C8-E280-4D0D-9FBA-D6D0DB32B4FF}" type="sibTrans" cxnId="{4E3E02DD-890D-4B16-9FE4-76CD29285378}">
      <dgm:prSet/>
      <dgm:spPr/>
      <dgm:t>
        <a:bodyPr/>
        <a:lstStyle/>
        <a:p>
          <a:endParaRPr lang="en-AU"/>
        </a:p>
      </dgm:t>
    </dgm:pt>
    <dgm:pt modelId="{25E52B4E-D8E4-4FC7-80A6-74B2AED3BEFC}">
      <dgm:prSet/>
      <dgm:spPr/>
      <dgm:t>
        <a:bodyPr/>
        <a:lstStyle/>
        <a:p>
          <a:r>
            <a:rPr lang="en-AU" dirty="0"/>
            <a:t>SEAPODYM</a:t>
          </a:r>
        </a:p>
      </dgm:t>
    </dgm:pt>
    <dgm:pt modelId="{CC8B3BE9-3C99-4CA4-BCD5-A761F43DADDB}" type="parTrans" cxnId="{0F45CD3A-1BAF-4088-9467-B0A7F957EC1C}">
      <dgm:prSet/>
      <dgm:spPr/>
      <dgm:t>
        <a:bodyPr/>
        <a:lstStyle/>
        <a:p>
          <a:endParaRPr lang="en-AU"/>
        </a:p>
      </dgm:t>
    </dgm:pt>
    <dgm:pt modelId="{D7E72248-9626-4560-9113-FDB11BF97940}" type="sibTrans" cxnId="{0F45CD3A-1BAF-4088-9467-B0A7F957EC1C}">
      <dgm:prSet/>
      <dgm:spPr/>
      <dgm:t>
        <a:bodyPr/>
        <a:lstStyle/>
        <a:p>
          <a:endParaRPr lang="en-AU"/>
        </a:p>
      </dgm:t>
    </dgm:pt>
    <dgm:pt modelId="{7A44AFAB-06EF-48DC-8660-BA2D7D9D149F}">
      <dgm:prSet/>
      <dgm:spPr/>
      <dgm:t>
        <a:bodyPr/>
        <a:lstStyle/>
        <a:p>
          <a:r>
            <a:rPr lang="en-US" dirty="0"/>
            <a:t>Biomass (PP, ZOO)</a:t>
          </a:r>
          <a:endParaRPr lang="en-AU" dirty="0"/>
        </a:p>
      </dgm:t>
    </dgm:pt>
    <dgm:pt modelId="{B8316B4A-3ECA-4E5B-9607-96A711B1AC78}" type="parTrans" cxnId="{6A6852D7-9ECB-4A2D-BF61-00E1D2064CFF}">
      <dgm:prSet/>
      <dgm:spPr/>
      <dgm:t>
        <a:bodyPr/>
        <a:lstStyle/>
        <a:p>
          <a:endParaRPr lang="en-AU"/>
        </a:p>
      </dgm:t>
    </dgm:pt>
    <dgm:pt modelId="{63B87FC2-959E-4440-A01C-BE0A08CA2F25}" type="sibTrans" cxnId="{6A6852D7-9ECB-4A2D-BF61-00E1D2064CFF}">
      <dgm:prSet/>
      <dgm:spPr/>
      <dgm:t>
        <a:bodyPr/>
        <a:lstStyle/>
        <a:p>
          <a:endParaRPr lang="en-AU"/>
        </a:p>
      </dgm:t>
    </dgm:pt>
    <dgm:pt modelId="{560E28C5-3B8F-44B3-99E5-948D483D28EE}">
      <dgm:prSet/>
      <dgm:spPr/>
      <dgm:t>
        <a:bodyPr/>
        <a:lstStyle/>
        <a:p>
          <a:r>
            <a:rPr lang="en-US" dirty="0"/>
            <a:t>Bio</a:t>
          </a:r>
          <a:endParaRPr lang="en-AU" dirty="0"/>
        </a:p>
      </dgm:t>
    </dgm:pt>
    <dgm:pt modelId="{3051AABF-9132-4D7C-AD22-1109A48CE437}" type="parTrans" cxnId="{3DD60A26-56B9-4C0C-A325-3E01D59284E0}">
      <dgm:prSet/>
      <dgm:spPr/>
      <dgm:t>
        <a:bodyPr/>
        <a:lstStyle/>
        <a:p>
          <a:endParaRPr lang="en-AU"/>
        </a:p>
      </dgm:t>
    </dgm:pt>
    <dgm:pt modelId="{DD869F6B-60E7-4E26-9D09-C32195A099A6}" type="sibTrans" cxnId="{3DD60A26-56B9-4C0C-A325-3E01D59284E0}">
      <dgm:prSet/>
      <dgm:spPr/>
      <dgm:t>
        <a:bodyPr/>
        <a:lstStyle/>
        <a:p>
          <a:endParaRPr lang="en-AU"/>
        </a:p>
      </dgm:t>
    </dgm:pt>
    <dgm:pt modelId="{E2119A96-A479-48FB-BE5B-72EFF9151058}">
      <dgm:prSet/>
      <dgm:spPr/>
      <dgm:t>
        <a:bodyPr/>
        <a:lstStyle/>
        <a:p>
          <a:r>
            <a:rPr lang="en-US" dirty="0"/>
            <a:t>Nut</a:t>
          </a:r>
          <a:endParaRPr lang="en-AU" dirty="0"/>
        </a:p>
      </dgm:t>
    </dgm:pt>
    <dgm:pt modelId="{D266F962-A8D3-45F9-9459-A9F76A04BBAD}" type="parTrans" cxnId="{D265D63E-47EA-471F-B08A-D9E5FDBF5061}">
      <dgm:prSet/>
      <dgm:spPr/>
      <dgm:t>
        <a:bodyPr/>
        <a:lstStyle/>
        <a:p>
          <a:endParaRPr lang="en-AU"/>
        </a:p>
      </dgm:t>
    </dgm:pt>
    <dgm:pt modelId="{E7A2C929-1B70-4AAE-9672-F3C456C7215A}" type="sibTrans" cxnId="{D265D63E-47EA-471F-B08A-D9E5FDBF5061}">
      <dgm:prSet/>
      <dgm:spPr/>
      <dgm:t>
        <a:bodyPr/>
        <a:lstStyle/>
        <a:p>
          <a:endParaRPr lang="en-AU"/>
        </a:p>
      </dgm:t>
    </dgm:pt>
    <dgm:pt modelId="{2E2451A3-6E3A-4C51-9EEA-219D8F1EF2FE}">
      <dgm:prSet/>
      <dgm:spPr/>
      <dgm:t>
        <a:bodyPr/>
        <a:lstStyle/>
        <a:p>
          <a:r>
            <a:rPr lang="en-US" dirty="0"/>
            <a:t>Optics</a:t>
          </a:r>
          <a:endParaRPr lang="en-AU" dirty="0"/>
        </a:p>
      </dgm:t>
    </dgm:pt>
    <dgm:pt modelId="{36762EF1-2C35-4E60-818E-F742BBBD489A}" type="parTrans" cxnId="{AC85577F-0AA2-4F4D-A115-46A5F2A31C08}">
      <dgm:prSet/>
      <dgm:spPr/>
      <dgm:t>
        <a:bodyPr/>
        <a:lstStyle/>
        <a:p>
          <a:endParaRPr lang="en-AU"/>
        </a:p>
      </dgm:t>
    </dgm:pt>
    <dgm:pt modelId="{18AFAA92-8939-42CD-AACF-22A0F2A396A4}" type="sibTrans" cxnId="{AC85577F-0AA2-4F4D-A115-46A5F2A31C08}">
      <dgm:prSet/>
      <dgm:spPr/>
      <dgm:t>
        <a:bodyPr/>
        <a:lstStyle/>
        <a:p>
          <a:endParaRPr lang="en-AU"/>
        </a:p>
      </dgm:t>
    </dgm:pt>
    <dgm:pt modelId="{7F1FF357-083F-4A90-AB80-DDF4F4F5AC88}">
      <dgm:prSet/>
      <dgm:spPr/>
      <dgm:t>
        <a:bodyPr/>
        <a:lstStyle/>
        <a:p>
          <a:r>
            <a:rPr lang="en-US" dirty="0"/>
            <a:t>Car</a:t>
          </a:r>
          <a:endParaRPr lang="en-AU" dirty="0"/>
        </a:p>
      </dgm:t>
    </dgm:pt>
    <dgm:pt modelId="{84934629-0C16-4317-9FAA-33785C2AF829}" type="parTrans" cxnId="{C7E01497-37D6-4113-8E89-25746C886BA5}">
      <dgm:prSet/>
      <dgm:spPr/>
      <dgm:t>
        <a:bodyPr/>
        <a:lstStyle/>
        <a:p>
          <a:endParaRPr lang="en-AU"/>
        </a:p>
      </dgm:t>
    </dgm:pt>
    <dgm:pt modelId="{B1688E84-D0E3-467D-9B59-57157853056D}" type="sibTrans" cxnId="{C7E01497-37D6-4113-8E89-25746C886BA5}">
      <dgm:prSet/>
      <dgm:spPr/>
      <dgm:t>
        <a:bodyPr/>
        <a:lstStyle/>
        <a:p>
          <a:endParaRPr lang="en-AU"/>
        </a:p>
      </dgm:t>
    </dgm:pt>
    <dgm:pt modelId="{AB6E5E5C-1C77-4FBC-8F9F-1F41111D2BC9}">
      <dgm:prSet/>
      <dgm:spPr/>
      <dgm:t>
        <a:bodyPr/>
        <a:lstStyle/>
        <a:p>
          <a:r>
            <a:rPr lang="en-US" dirty="0"/>
            <a:t>Co2</a:t>
          </a:r>
          <a:endParaRPr lang="en-AU" dirty="0"/>
        </a:p>
      </dgm:t>
    </dgm:pt>
    <dgm:pt modelId="{F0E11478-065D-4C01-87C0-056B8F64093D}" type="parTrans" cxnId="{B8B38BCB-F235-4599-9772-82D047CEB8E5}">
      <dgm:prSet/>
      <dgm:spPr/>
      <dgm:t>
        <a:bodyPr/>
        <a:lstStyle/>
        <a:p>
          <a:endParaRPr lang="en-AU"/>
        </a:p>
      </dgm:t>
    </dgm:pt>
    <dgm:pt modelId="{CA312536-DD00-4C17-891B-194F896B698B}" type="sibTrans" cxnId="{B8B38BCB-F235-4599-9772-82D047CEB8E5}">
      <dgm:prSet/>
      <dgm:spPr/>
      <dgm:t>
        <a:bodyPr/>
        <a:lstStyle/>
        <a:p>
          <a:endParaRPr lang="en-AU"/>
        </a:p>
      </dgm:t>
    </dgm:pt>
    <dgm:pt modelId="{7C85A258-C708-42A6-AC93-B81878212D8E}">
      <dgm:prSet/>
      <dgm:spPr/>
      <dgm:t>
        <a:bodyPr/>
        <a:lstStyle/>
        <a:p>
          <a:r>
            <a:rPr lang="en-US" dirty="0"/>
            <a:t>PFTs</a:t>
          </a:r>
          <a:endParaRPr lang="en-AU" dirty="0"/>
        </a:p>
      </dgm:t>
    </dgm:pt>
    <dgm:pt modelId="{7B318540-7220-46F3-BB2A-EC0F0F40B678}" type="parTrans" cxnId="{EF60676E-E96C-4F2F-B069-58B45EAB3553}">
      <dgm:prSet/>
      <dgm:spPr/>
      <dgm:t>
        <a:bodyPr/>
        <a:lstStyle/>
        <a:p>
          <a:endParaRPr lang="en-AU"/>
        </a:p>
      </dgm:t>
    </dgm:pt>
    <dgm:pt modelId="{83EF4B4B-280B-464A-BCE4-E5A18298DD67}" type="sibTrans" cxnId="{EF60676E-E96C-4F2F-B069-58B45EAB3553}">
      <dgm:prSet/>
      <dgm:spPr/>
      <dgm:t>
        <a:bodyPr/>
        <a:lstStyle/>
        <a:p>
          <a:endParaRPr lang="en-AU"/>
        </a:p>
      </dgm:t>
    </dgm:pt>
    <dgm:pt modelId="{DBC76588-CF37-4D3B-80E3-5DBF98707CF3}">
      <dgm:prSet/>
      <dgm:spPr/>
      <dgm:t>
        <a:bodyPr/>
        <a:lstStyle/>
        <a:p>
          <a:r>
            <a:rPr lang="en-US" dirty="0"/>
            <a:t>NEMO</a:t>
          </a:r>
          <a:endParaRPr lang="en-AU" dirty="0"/>
        </a:p>
      </dgm:t>
    </dgm:pt>
    <dgm:pt modelId="{FCA65820-2BB8-40AF-B978-11D69C8766A6}" type="parTrans" cxnId="{5C179037-E06D-4CCF-988C-F3CE980145DF}">
      <dgm:prSet/>
      <dgm:spPr/>
      <dgm:t>
        <a:bodyPr/>
        <a:lstStyle/>
        <a:p>
          <a:endParaRPr lang="en-AU"/>
        </a:p>
      </dgm:t>
    </dgm:pt>
    <dgm:pt modelId="{923625B7-D9D9-49C6-87F5-5F0EFF968278}" type="sibTrans" cxnId="{5C179037-E06D-4CCF-988C-F3CE980145DF}">
      <dgm:prSet/>
      <dgm:spPr/>
      <dgm:t>
        <a:bodyPr/>
        <a:lstStyle/>
        <a:p>
          <a:endParaRPr lang="en-AU"/>
        </a:p>
      </dgm:t>
    </dgm:pt>
    <dgm:pt modelId="{8009B8EC-8474-4829-8C3E-33969DF1248F}">
      <dgm:prSet/>
      <dgm:spPr/>
      <dgm:t>
        <a:bodyPr/>
        <a:lstStyle/>
        <a:p>
          <a:r>
            <a:rPr lang="en-US" dirty="0"/>
            <a:t>Salinity</a:t>
          </a:r>
          <a:endParaRPr lang="en-AU" dirty="0"/>
        </a:p>
      </dgm:t>
    </dgm:pt>
    <dgm:pt modelId="{20F4256E-D9B7-4712-9566-D3575014F279}" type="parTrans" cxnId="{F78A31E5-D3F9-43DB-ACC2-CE2A725792FB}">
      <dgm:prSet/>
      <dgm:spPr/>
      <dgm:t>
        <a:bodyPr/>
        <a:lstStyle/>
        <a:p>
          <a:endParaRPr lang="en-AU"/>
        </a:p>
      </dgm:t>
    </dgm:pt>
    <dgm:pt modelId="{83730A52-42A4-4EC0-A4F3-756F6A7A847D}" type="sibTrans" cxnId="{F78A31E5-D3F9-43DB-ACC2-CE2A725792FB}">
      <dgm:prSet/>
      <dgm:spPr/>
      <dgm:t>
        <a:bodyPr/>
        <a:lstStyle/>
        <a:p>
          <a:endParaRPr lang="en-AU"/>
        </a:p>
      </dgm:t>
    </dgm:pt>
    <dgm:pt modelId="{FCE23332-74A0-4D23-AF39-729203DA71D8}" type="pres">
      <dgm:prSet presAssocID="{B46E9032-01F0-4802-A1EC-9026E3EB917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E3CB9E1-6CF1-40E0-810F-D9B4DA055F58}" type="pres">
      <dgm:prSet presAssocID="{55112CBC-248F-4FB7-B740-6FE7B343A83C}" presName="hierRoot1" presStyleCnt="0">
        <dgm:presLayoutVars>
          <dgm:hierBranch val="init"/>
        </dgm:presLayoutVars>
      </dgm:prSet>
      <dgm:spPr/>
    </dgm:pt>
    <dgm:pt modelId="{D929840A-1D98-46AF-BE4B-5882F743E3B2}" type="pres">
      <dgm:prSet presAssocID="{55112CBC-248F-4FB7-B740-6FE7B343A83C}" presName="rootComposite1" presStyleCnt="0"/>
      <dgm:spPr/>
    </dgm:pt>
    <dgm:pt modelId="{D6BE218B-52EB-4CC1-8EE2-71C3808A8A86}" type="pres">
      <dgm:prSet presAssocID="{55112CBC-248F-4FB7-B740-6FE7B343A83C}" presName="rootText1" presStyleLbl="node0" presStyleIdx="0" presStyleCnt="1" custScaleX="254733">
        <dgm:presLayoutVars>
          <dgm:chPref val="3"/>
        </dgm:presLayoutVars>
      </dgm:prSet>
      <dgm:spPr/>
    </dgm:pt>
    <dgm:pt modelId="{D7878624-5E35-43F1-9B9B-595142CE21C4}" type="pres">
      <dgm:prSet presAssocID="{55112CBC-248F-4FB7-B740-6FE7B343A83C}" presName="rootConnector1" presStyleLbl="node1" presStyleIdx="0" presStyleCnt="0"/>
      <dgm:spPr/>
    </dgm:pt>
    <dgm:pt modelId="{A7EE2134-2EFF-4143-B88C-A064C30C8787}" type="pres">
      <dgm:prSet presAssocID="{55112CBC-248F-4FB7-B740-6FE7B343A83C}" presName="hierChild2" presStyleCnt="0"/>
      <dgm:spPr/>
    </dgm:pt>
    <dgm:pt modelId="{1E919DB8-1CF5-47A0-A7EA-F123C7F17638}" type="pres">
      <dgm:prSet presAssocID="{78BE8028-00D6-4A1D-B5AA-8C5EEA225728}" presName="Name37" presStyleLbl="parChTrans1D2" presStyleIdx="0" presStyleCnt="5"/>
      <dgm:spPr/>
    </dgm:pt>
    <dgm:pt modelId="{619CEA48-ABB7-446A-8B91-879F562917AF}" type="pres">
      <dgm:prSet presAssocID="{11344A55-895F-4505-8F89-CE6EC566C686}" presName="hierRoot2" presStyleCnt="0">
        <dgm:presLayoutVars>
          <dgm:hierBranch val="init"/>
        </dgm:presLayoutVars>
      </dgm:prSet>
      <dgm:spPr/>
    </dgm:pt>
    <dgm:pt modelId="{22C663AD-9498-4F56-A8F8-C49FE7E96AAF}" type="pres">
      <dgm:prSet presAssocID="{11344A55-895F-4505-8F89-CE6EC566C686}" presName="rootComposite" presStyleCnt="0"/>
      <dgm:spPr/>
    </dgm:pt>
    <dgm:pt modelId="{7C3E6E09-F9F2-41E3-83F0-8CB9E8B75CB2}" type="pres">
      <dgm:prSet presAssocID="{11344A55-895F-4505-8F89-CE6EC566C686}" presName="rootText" presStyleLbl="node2" presStyleIdx="0" presStyleCnt="5" custLinFactNeighborX="-94292" custLinFactNeighborY="-1796">
        <dgm:presLayoutVars>
          <dgm:chPref val="3"/>
        </dgm:presLayoutVars>
      </dgm:prSet>
      <dgm:spPr/>
    </dgm:pt>
    <dgm:pt modelId="{4D3B6D75-52EF-40A1-BE64-B24E5D84ED5C}" type="pres">
      <dgm:prSet presAssocID="{11344A55-895F-4505-8F89-CE6EC566C686}" presName="rootConnector" presStyleLbl="node2" presStyleIdx="0" presStyleCnt="5"/>
      <dgm:spPr/>
    </dgm:pt>
    <dgm:pt modelId="{6BF14403-07CA-4AD0-A059-3403F7C77A63}" type="pres">
      <dgm:prSet presAssocID="{11344A55-895F-4505-8F89-CE6EC566C686}" presName="hierChild4" presStyleCnt="0"/>
      <dgm:spPr/>
    </dgm:pt>
    <dgm:pt modelId="{45EA2EF8-4B84-447C-8C89-B9EB95EB6827}" type="pres">
      <dgm:prSet presAssocID="{7540EEB9-BBFB-4B59-B643-D693B94C3BD5}" presName="Name37" presStyleLbl="parChTrans1D3" presStyleIdx="0" presStyleCnt="8"/>
      <dgm:spPr/>
    </dgm:pt>
    <dgm:pt modelId="{97621FC8-AB3A-49C0-84AD-143EA3092408}" type="pres">
      <dgm:prSet presAssocID="{87A46D42-0416-49FC-86CC-CE774C0004C7}" presName="hierRoot2" presStyleCnt="0">
        <dgm:presLayoutVars>
          <dgm:hierBranch val="init"/>
        </dgm:presLayoutVars>
      </dgm:prSet>
      <dgm:spPr/>
    </dgm:pt>
    <dgm:pt modelId="{77EB1B22-F5A1-4588-8B34-6A8B9C188EDB}" type="pres">
      <dgm:prSet presAssocID="{87A46D42-0416-49FC-86CC-CE774C0004C7}" presName="rootComposite" presStyleCnt="0"/>
      <dgm:spPr/>
    </dgm:pt>
    <dgm:pt modelId="{375CA083-5461-4D2E-86E0-BA3A50EC7764}" type="pres">
      <dgm:prSet presAssocID="{87A46D42-0416-49FC-86CC-CE774C0004C7}" presName="rootText" presStyleLbl="node3" presStyleIdx="0" presStyleCnt="8" custScaleX="124200" custLinFactNeighborX="-63759" custLinFactNeighborY="-5388">
        <dgm:presLayoutVars>
          <dgm:chPref val="3"/>
        </dgm:presLayoutVars>
      </dgm:prSet>
      <dgm:spPr/>
    </dgm:pt>
    <dgm:pt modelId="{2ACAF367-FA94-4F48-8453-59ACEDFAD689}" type="pres">
      <dgm:prSet presAssocID="{87A46D42-0416-49FC-86CC-CE774C0004C7}" presName="rootConnector" presStyleLbl="node3" presStyleIdx="0" presStyleCnt="8"/>
      <dgm:spPr/>
    </dgm:pt>
    <dgm:pt modelId="{18C80E10-DA90-44A6-AC0E-098218EBDD1C}" type="pres">
      <dgm:prSet presAssocID="{87A46D42-0416-49FC-86CC-CE774C0004C7}" presName="hierChild4" presStyleCnt="0"/>
      <dgm:spPr/>
    </dgm:pt>
    <dgm:pt modelId="{029E33B0-9509-40AF-8DC4-03408579F717}" type="pres">
      <dgm:prSet presAssocID="{BB968FF0-D53D-4584-B3B0-1674DC5406B0}" presName="Name37" presStyleLbl="parChTrans1D4" presStyleIdx="0" presStyleCnt="19"/>
      <dgm:spPr/>
    </dgm:pt>
    <dgm:pt modelId="{C2353485-966A-44DB-8302-F38CA783AE5B}" type="pres">
      <dgm:prSet presAssocID="{B39DE99B-DC40-4602-BC59-E65B0B481AB8}" presName="hierRoot2" presStyleCnt="0">
        <dgm:presLayoutVars>
          <dgm:hierBranch val="init"/>
        </dgm:presLayoutVars>
      </dgm:prSet>
      <dgm:spPr/>
    </dgm:pt>
    <dgm:pt modelId="{BDC5E33B-679C-4973-A7DB-F4EB627F708A}" type="pres">
      <dgm:prSet presAssocID="{B39DE99B-DC40-4602-BC59-E65B0B481AB8}" presName="rootComposite" presStyleCnt="0"/>
      <dgm:spPr/>
    </dgm:pt>
    <dgm:pt modelId="{1C0B19F5-B678-4381-B092-FBA21BFF853D}" type="pres">
      <dgm:prSet presAssocID="{B39DE99B-DC40-4602-BC59-E65B0B481AB8}" presName="rootText" presStyleLbl="node4" presStyleIdx="0" presStyleCnt="19" custLinFactNeighborX="-49391" custLinFactNeighborY="73637">
        <dgm:presLayoutVars>
          <dgm:chPref val="3"/>
        </dgm:presLayoutVars>
      </dgm:prSet>
      <dgm:spPr/>
    </dgm:pt>
    <dgm:pt modelId="{12CE90E1-4238-4E0E-8721-82F0166AC23F}" type="pres">
      <dgm:prSet presAssocID="{B39DE99B-DC40-4602-BC59-E65B0B481AB8}" presName="rootConnector" presStyleLbl="node4" presStyleIdx="0" presStyleCnt="19"/>
      <dgm:spPr/>
    </dgm:pt>
    <dgm:pt modelId="{2441F67A-83D0-43E0-9F2D-6BEEBCE2DEFF}" type="pres">
      <dgm:prSet presAssocID="{B39DE99B-DC40-4602-BC59-E65B0B481AB8}" presName="hierChild4" presStyleCnt="0"/>
      <dgm:spPr/>
    </dgm:pt>
    <dgm:pt modelId="{DB921C55-97CD-4495-8010-1CD511E7F8CB}" type="pres">
      <dgm:prSet presAssocID="{B39DE99B-DC40-4602-BC59-E65B0B481AB8}" presName="hierChild5" presStyleCnt="0"/>
      <dgm:spPr/>
    </dgm:pt>
    <dgm:pt modelId="{158F0292-D9A2-4D27-AC1E-F80725D63586}" type="pres">
      <dgm:prSet presAssocID="{527D1D48-B32C-477E-A370-7FB16CB53344}" presName="Name37" presStyleLbl="parChTrans1D4" presStyleIdx="1" presStyleCnt="19"/>
      <dgm:spPr/>
    </dgm:pt>
    <dgm:pt modelId="{A5C2EDC9-9BFE-4AC4-9EB5-B6F9ECDFD0E8}" type="pres">
      <dgm:prSet presAssocID="{EE6D3EEE-1E3B-489C-8CC0-7716EE2F8307}" presName="hierRoot2" presStyleCnt="0">
        <dgm:presLayoutVars>
          <dgm:hierBranch val="init"/>
        </dgm:presLayoutVars>
      </dgm:prSet>
      <dgm:spPr/>
    </dgm:pt>
    <dgm:pt modelId="{65FC4104-BDCC-41D5-8FD4-0195DA9E2400}" type="pres">
      <dgm:prSet presAssocID="{EE6D3EEE-1E3B-489C-8CC0-7716EE2F8307}" presName="rootComposite" presStyleCnt="0"/>
      <dgm:spPr/>
    </dgm:pt>
    <dgm:pt modelId="{13E67B2B-3F76-4D0D-AF6C-D150941B4658}" type="pres">
      <dgm:prSet presAssocID="{EE6D3EEE-1E3B-489C-8CC0-7716EE2F8307}" presName="rootText" presStyleLbl="node4" presStyleIdx="1" presStyleCnt="19" custLinFactNeighborX="-47595" custLinFactNeighborY="84414">
        <dgm:presLayoutVars>
          <dgm:chPref val="3"/>
        </dgm:presLayoutVars>
      </dgm:prSet>
      <dgm:spPr/>
    </dgm:pt>
    <dgm:pt modelId="{825B034B-AB33-4F94-AC18-2AA71A52F861}" type="pres">
      <dgm:prSet presAssocID="{EE6D3EEE-1E3B-489C-8CC0-7716EE2F8307}" presName="rootConnector" presStyleLbl="node4" presStyleIdx="1" presStyleCnt="19"/>
      <dgm:spPr/>
    </dgm:pt>
    <dgm:pt modelId="{C3D22214-CC76-448B-9A20-6AB4DF316D8F}" type="pres">
      <dgm:prSet presAssocID="{EE6D3EEE-1E3B-489C-8CC0-7716EE2F8307}" presName="hierChild4" presStyleCnt="0"/>
      <dgm:spPr/>
    </dgm:pt>
    <dgm:pt modelId="{28226754-931C-49A8-9A3C-AE07776F2F78}" type="pres">
      <dgm:prSet presAssocID="{EE6D3EEE-1E3B-489C-8CC0-7716EE2F8307}" presName="hierChild5" presStyleCnt="0"/>
      <dgm:spPr/>
    </dgm:pt>
    <dgm:pt modelId="{4620F68C-F391-4A40-8454-D2C8472F0ED3}" type="pres">
      <dgm:prSet presAssocID="{3B602C9D-A651-48F9-836F-68B7D68FEDA0}" presName="Name37" presStyleLbl="parChTrans1D4" presStyleIdx="2" presStyleCnt="19"/>
      <dgm:spPr/>
    </dgm:pt>
    <dgm:pt modelId="{9219F150-037A-48AE-860F-BDE58CCA91D6}" type="pres">
      <dgm:prSet presAssocID="{063C50A5-0E18-4B45-B266-D9C65DD52D99}" presName="hierRoot2" presStyleCnt="0">
        <dgm:presLayoutVars>
          <dgm:hierBranch val="init"/>
        </dgm:presLayoutVars>
      </dgm:prSet>
      <dgm:spPr/>
    </dgm:pt>
    <dgm:pt modelId="{F67B6B36-DFFE-4607-ACCF-F1BD9A22169E}" type="pres">
      <dgm:prSet presAssocID="{063C50A5-0E18-4B45-B266-D9C65DD52D99}" presName="rootComposite" presStyleCnt="0"/>
      <dgm:spPr/>
    </dgm:pt>
    <dgm:pt modelId="{491E6282-4FF4-491E-BA50-94DEC58C124E}" type="pres">
      <dgm:prSet presAssocID="{063C50A5-0E18-4B45-B266-D9C65DD52D99}" presName="rootText" presStyleLbl="node4" presStyleIdx="2" presStyleCnt="19" custLinFactNeighborX="-48493" custLinFactNeighborY="84413">
        <dgm:presLayoutVars>
          <dgm:chPref val="3"/>
        </dgm:presLayoutVars>
      </dgm:prSet>
      <dgm:spPr/>
    </dgm:pt>
    <dgm:pt modelId="{1572A0AB-2A55-4682-AEE3-717927326DA6}" type="pres">
      <dgm:prSet presAssocID="{063C50A5-0E18-4B45-B266-D9C65DD52D99}" presName="rootConnector" presStyleLbl="node4" presStyleIdx="2" presStyleCnt="19"/>
      <dgm:spPr/>
    </dgm:pt>
    <dgm:pt modelId="{597A5C50-8FAF-4755-ABB3-653BAE2CABCE}" type="pres">
      <dgm:prSet presAssocID="{063C50A5-0E18-4B45-B266-D9C65DD52D99}" presName="hierChild4" presStyleCnt="0"/>
      <dgm:spPr/>
    </dgm:pt>
    <dgm:pt modelId="{92ABFFF1-9826-4560-B014-DEC059937078}" type="pres">
      <dgm:prSet presAssocID="{063C50A5-0E18-4B45-B266-D9C65DD52D99}" presName="hierChild5" presStyleCnt="0"/>
      <dgm:spPr/>
    </dgm:pt>
    <dgm:pt modelId="{926A8554-C8F4-4441-BC54-CF867C671C19}" type="pres">
      <dgm:prSet presAssocID="{805CBCE3-5CA9-44D8-B2E8-DC65A26A0A3C}" presName="Name37" presStyleLbl="parChTrans1D4" presStyleIdx="3" presStyleCnt="19"/>
      <dgm:spPr/>
    </dgm:pt>
    <dgm:pt modelId="{AC5A9B3A-7FA9-4F7B-A23F-46D90D7AA6ED}" type="pres">
      <dgm:prSet presAssocID="{43A67012-9FBF-4742-A80F-8DFDB24FD536}" presName="hierRoot2" presStyleCnt="0">
        <dgm:presLayoutVars>
          <dgm:hierBranch val="init"/>
        </dgm:presLayoutVars>
      </dgm:prSet>
      <dgm:spPr/>
    </dgm:pt>
    <dgm:pt modelId="{6DBFBE95-C6CD-4A25-837D-07822A42F466}" type="pres">
      <dgm:prSet presAssocID="{43A67012-9FBF-4742-A80F-8DFDB24FD536}" presName="rootComposite" presStyleCnt="0"/>
      <dgm:spPr/>
    </dgm:pt>
    <dgm:pt modelId="{8DE75487-E20B-4025-B396-8E1F0D69A659}" type="pres">
      <dgm:prSet presAssocID="{43A67012-9FBF-4742-A80F-8DFDB24FD536}" presName="rootText" presStyleLbl="node4" presStyleIdx="3" presStyleCnt="19" custLinFactY="578" custLinFactNeighborX="-45799" custLinFactNeighborY="100000">
        <dgm:presLayoutVars>
          <dgm:chPref val="3"/>
        </dgm:presLayoutVars>
      </dgm:prSet>
      <dgm:spPr/>
    </dgm:pt>
    <dgm:pt modelId="{2DDE9C22-CC47-4DF0-BD3F-4E83EC193B74}" type="pres">
      <dgm:prSet presAssocID="{43A67012-9FBF-4742-A80F-8DFDB24FD536}" presName="rootConnector" presStyleLbl="node4" presStyleIdx="3" presStyleCnt="19"/>
      <dgm:spPr/>
    </dgm:pt>
    <dgm:pt modelId="{B363DA60-6F71-4888-9DAC-F42B2D0935FB}" type="pres">
      <dgm:prSet presAssocID="{43A67012-9FBF-4742-A80F-8DFDB24FD536}" presName="hierChild4" presStyleCnt="0"/>
      <dgm:spPr/>
    </dgm:pt>
    <dgm:pt modelId="{582552E2-1B8B-44C1-884E-5D537C21CE79}" type="pres">
      <dgm:prSet presAssocID="{43A67012-9FBF-4742-A80F-8DFDB24FD536}" presName="hierChild5" presStyleCnt="0"/>
      <dgm:spPr/>
    </dgm:pt>
    <dgm:pt modelId="{24055BF7-4323-4FE2-856C-D376F2F2A821}" type="pres">
      <dgm:prSet presAssocID="{482A43D3-062A-4C74-8185-79D404D016D5}" presName="Name37" presStyleLbl="parChTrans1D4" presStyleIdx="4" presStyleCnt="19"/>
      <dgm:spPr/>
    </dgm:pt>
    <dgm:pt modelId="{F1C8C9AF-35A3-4BCB-91E0-98505504A7C2}" type="pres">
      <dgm:prSet presAssocID="{3A53C960-0BC7-4BDC-BBCC-5D7DF197D9D8}" presName="hierRoot2" presStyleCnt="0">
        <dgm:presLayoutVars>
          <dgm:hierBranch val="init"/>
        </dgm:presLayoutVars>
      </dgm:prSet>
      <dgm:spPr/>
    </dgm:pt>
    <dgm:pt modelId="{E21DFCB0-6C31-436A-A3C5-92CBF83318AB}" type="pres">
      <dgm:prSet presAssocID="{3A53C960-0BC7-4BDC-BBCC-5D7DF197D9D8}" presName="rootComposite" presStyleCnt="0"/>
      <dgm:spPr/>
    </dgm:pt>
    <dgm:pt modelId="{F6652973-6204-4DC0-8099-C994070C2CE8}" type="pres">
      <dgm:prSet presAssocID="{3A53C960-0BC7-4BDC-BBCC-5D7DF197D9D8}" presName="rootText" presStyleLbl="node4" presStyleIdx="4" presStyleCnt="19" custLinFactY="13150" custLinFactNeighborX="-46697" custLinFactNeighborY="100000">
        <dgm:presLayoutVars>
          <dgm:chPref val="3"/>
        </dgm:presLayoutVars>
      </dgm:prSet>
      <dgm:spPr/>
    </dgm:pt>
    <dgm:pt modelId="{C41F6348-78F7-4009-9B70-931B5DCB8E29}" type="pres">
      <dgm:prSet presAssocID="{3A53C960-0BC7-4BDC-BBCC-5D7DF197D9D8}" presName="rootConnector" presStyleLbl="node4" presStyleIdx="4" presStyleCnt="19"/>
      <dgm:spPr/>
    </dgm:pt>
    <dgm:pt modelId="{32923A34-483D-4F8F-8F3B-71E86260D41A}" type="pres">
      <dgm:prSet presAssocID="{3A53C960-0BC7-4BDC-BBCC-5D7DF197D9D8}" presName="hierChild4" presStyleCnt="0"/>
      <dgm:spPr/>
    </dgm:pt>
    <dgm:pt modelId="{40A6ECDC-01E6-4A1F-BAA8-D99ABDD2BF45}" type="pres">
      <dgm:prSet presAssocID="{3A53C960-0BC7-4BDC-BBCC-5D7DF197D9D8}" presName="hierChild5" presStyleCnt="0"/>
      <dgm:spPr/>
    </dgm:pt>
    <dgm:pt modelId="{863506B2-7BCC-45C0-AB4A-E84928AE6DA2}" type="pres">
      <dgm:prSet presAssocID="{87A46D42-0416-49FC-86CC-CE774C0004C7}" presName="hierChild5" presStyleCnt="0"/>
      <dgm:spPr/>
    </dgm:pt>
    <dgm:pt modelId="{39B9C298-D024-4F5E-A331-AE207DE95BDA}" type="pres">
      <dgm:prSet presAssocID="{46DE558D-E5C4-4DC1-8E3C-77F87D89A222}" presName="Name37" presStyleLbl="parChTrans1D3" presStyleIdx="1" presStyleCnt="8"/>
      <dgm:spPr/>
    </dgm:pt>
    <dgm:pt modelId="{57D3B25B-540D-4441-8B17-BC14FFC6E7FB}" type="pres">
      <dgm:prSet presAssocID="{94BB05AD-4162-4349-9848-DFCA3450178A}" presName="hierRoot2" presStyleCnt="0">
        <dgm:presLayoutVars>
          <dgm:hierBranch val="init"/>
        </dgm:presLayoutVars>
      </dgm:prSet>
      <dgm:spPr/>
    </dgm:pt>
    <dgm:pt modelId="{DF637E49-BA31-4E85-8491-4107BEE69B48}" type="pres">
      <dgm:prSet presAssocID="{94BB05AD-4162-4349-9848-DFCA3450178A}" presName="rootComposite" presStyleCnt="0"/>
      <dgm:spPr/>
    </dgm:pt>
    <dgm:pt modelId="{9DA610B7-7C0B-4BCE-BDB8-408E3B2C265D}" type="pres">
      <dgm:prSet presAssocID="{94BB05AD-4162-4349-9848-DFCA3450178A}" presName="rootText" presStyleLbl="node3" presStyleIdx="1" presStyleCnt="8" custLinFactNeighborX="-43104" custLinFactNeighborY="-3592">
        <dgm:presLayoutVars>
          <dgm:chPref val="3"/>
        </dgm:presLayoutVars>
      </dgm:prSet>
      <dgm:spPr/>
    </dgm:pt>
    <dgm:pt modelId="{112716BE-2355-43EB-B251-BAB9CC6E789F}" type="pres">
      <dgm:prSet presAssocID="{94BB05AD-4162-4349-9848-DFCA3450178A}" presName="rootConnector" presStyleLbl="node3" presStyleIdx="1" presStyleCnt="8"/>
      <dgm:spPr/>
    </dgm:pt>
    <dgm:pt modelId="{D05557FA-8145-414D-8FBC-6D1DB3EB52CE}" type="pres">
      <dgm:prSet presAssocID="{94BB05AD-4162-4349-9848-DFCA3450178A}" presName="hierChild4" presStyleCnt="0"/>
      <dgm:spPr/>
    </dgm:pt>
    <dgm:pt modelId="{8DA0BB57-B108-4A04-BB47-C5523B0C5854}" type="pres">
      <dgm:prSet presAssocID="{E9C9D8FE-DC99-4F48-BFE2-0E78761E0101}" presName="Name37" presStyleLbl="parChTrans1D4" presStyleIdx="5" presStyleCnt="19"/>
      <dgm:spPr/>
    </dgm:pt>
    <dgm:pt modelId="{6D55B39C-D23A-4C61-928E-A7D51D3CAE23}" type="pres">
      <dgm:prSet presAssocID="{14F31797-D686-4F19-A5FD-8A201F789202}" presName="hierRoot2" presStyleCnt="0">
        <dgm:presLayoutVars>
          <dgm:hierBranch val="init"/>
        </dgm:presLayoutVars>
      </dgm:prSet>
      <dgm:spPr/>
    </dgm:pt>
    <dgm:pt modelId="{C404636C-D9C4-453A-AD5B-95E6DD3FD387}" type="pres">
      <dgm:prSet presAssocID="{14F31797-D686-4F19-A5FD-8A201F789202}" presName="rootComposite" presStyleCnt="0"/>
      <dgm:spPr/>
    </dgm:pt>
    <dgm:pt modelId="{B9A28233-3AD9-4C1E-AE10-242E677B8E34}" type="pres">
      <dgm:prSet presAssocID="{14F31797-D686-4F19-A5FD-8A201F789202}" presName="rootText" presStyleLbl="node4" presStyleIdx="5" presStyleCnt="19" custLinFactNeighborX="-45799" custLinFactNeighborY="5388">
        <dgm:presLayoutVars>
          <dgm:chPref val="3"/>
        </dgm:presLayoutVars>
      </dgm:prSet>
      <dgm:spPr/>
    </dgm:pt>
    <dgm:pt modelId="{8610D031-155F-4941-9984-A30C9B559B24}" type="pres">
      <dgm:prSet presAssocID="{14F31797-D686-4F19-A5FD-8A201F789202}" presName="rootConnector" presStyleLbl="node4" presStyleIdx="5" presStyleCnt="19"/>
      <dgm:spPr/>
    </dgm:pt>
    <dgm:pt modelId="{F208AD22-4EDC-49A0-B788-718418986059}" type="pres">
      <dgm:prSet presAssocID="{14F31797-D686-4F19-A5FD-8A201F789202}" presName="hierChild4" presStyleCnt="0"/>
      <dgm:spPr/>
    </dgm:pt>
    <dgm:pt modelId="{ED77357C-3BB3-48EC-9F70-58BC0529D311}" type="pres">
      <dgm:prSet presAssocID="{14F31797-D686-4F19-A5FD-8A201F789202}" presName="hierChild5" presStyleCnt="0"/>
      <dgm:spPr/>
    </dgm:pt>
    <dgm:pt modelId="{5CDEB7FF-42F4-4585-874D-58863DFED0DF}" type="pres">
      <dgm:prSet presAssocID="{94BB05AD-4162-4349-9848-DFCA3450178A}" presName="hierChild5" presStyleCnt="0"/>
      <dgm:spPr/>
    </dgm:pt>
    <dgm:pt modelId="{325B9CD7-3F02-4AEA-AD8D-E1F63F4275A5}" type="pres">
      <dgm:prSet presAssocID="{11344A55-895F-4505-8F89-CE6EC566C686}" presName="hierChild5" presStyleCnt="0"/>
      <dgm:spPr/>
    </dgm:pt>
    <dgm:pt modelId="{8DF616C4-2E70-4C7E-851F-370F57594F22}" type="pres">
      <dgm:prSet presAssocID="{88D3BE40-8500-4A8C-BDF1-5154DDC8BF7B}" presName="Name37" presStyleLbl="parChTrans1D2" presStyleIdx="1" presStyleCnt="5"/>
      <dgm:spPr/>
    </dgm:pt>
    <dgm:pt modelId="{50FEC4CF-DC50-4B74-9017-D4922F3D6B1C}" type="pres">
      <dgm:prSet presAssocID="{F97BC059-C324-4E6D-82EB-C200778EAE2A}" presName="hierRoot2" presStyleCnt="0">
        <dgm:presLayoutVars>
          <dgm:hierBranch val="init"/>
        </dgm:presLayoutVars>
      </dgm:prSet>
      <dgm:spPr/>
    </dgm:pt>
    <dgm:pt modelId="{3F9B2C1F-E71F-4DDA-A9C2-FCF00F721E60}" type="pres">
      <dgm:prSet presAssocID="{F97BC059-C324-4E6D-82EB-C200778EAE2A}" presName="rootComposite" presStyleCnt="0"/>
      <dgm:spPr/>
    </dgm:pt>
    <dgm:pt modelId="{4C16175E-2900-42FE-B312-A18C41D85271}" type="pres">
      <dgm:prSet presAssocID="{F97BC059-C324-4E6D-82EB-C200778EAE2A}" presName="rootText" presStyleLbl="node2" presStyleIdx="1" presStyleCnt="5">
        <dgm:presLayoutVars>
          <dgm:chPref val="3"/>
        </dgm:presLayoutVars>
      </dgm:prSet>
      <dgm:spPr/>
    </dgm:pt>
    <dgm:pt modelId="{99ED2DAC-72F8-43B3-B92C-84669E5AD4C8}" type="pres">
      <dgm:prSet presAssocID="{F97BC059-C324-4E6D-82EB-C200778EAE2A}" presName="rootConnector" presStyleLbl="node2" presStyleIdx="1" presStyleCnt="5"/>
      <dgm:spPr/>
    </dgm:pt>
    <dgm:pt modelId="{686D73AB-44D2-4AC8-B59C-D7DE39E2DF95}" type="pres">
      <dgm:prSet presAssocID="{F97BC059-C324-4E6D-82EB-C200778EAE2A}" presName="hierChild4" presStyleCnt="0"/>
      <dgm:spPr/>
    </dgm:pt>
    <dgm:pt modelId="{437286BA-E9F8-41A2-9A49-98F89B9EFC18}" type="pres">
      <dgm:prSet presAssocID="{AA86253D-C851-4D43-A1CB-62DEDBA3CBD8}" presName="Name37" presStyleLbl="parChTrans1D3" presStyleIdx="2" presStyleCnt="8"/>
      <dgm:spPr/>
    </dgm:pt>
    <dgm:pt modelId="{ABF045F6-0D0C-4513-A215-4682CC2B8FDD}" type="pres">
      <dgm:prSet presAssocID="{E354C54B-C3C9-435F-9584-5FCE76E992FA}" presName="hierRoot2" presStyleCnt="0">
        <dgm:presLayoutVars>
          <dgm:hierBranch val="init"/>
        </dgm:presLayoutVars>
      </dgm:prSet>
      <dgm:spPr/>
    </dgm:pt>
    <dgm:pt modelId="{4DB8FE74-D251-42CD-BC73-D452999E73A1}" type="pres">
      <dgm:prSet presAssocID="{E354C54B-C3C9-435F-9584-5FCE76E992FA}" presName="rootComposite" presStyleCnt="0"/>
      <dgm:spPr/>
    </dgm:pt>
    <dgm:pt modelId="{39CB50B7-B464-497E-97F7-C7C890C4A983}" type="pres">
      <dgm:prSet presAssocID="{E354C54B-C3C9-435F-9584-5FCE76E992FA}" presName="rootText" presStyleLbl="node3" presStyleIdx="2" presStyleCnt="8">
        <dgm:presLayoutVars>
          <dgm:chPref val="3"/>
        </dgm:presLayoutVars>
      </dgm:prSet>
      <dgm:spPr/>
    </dgm:pt>
    <dgm:pt modelId="{BCA352E0-D7F7-4BC9-9C5A-315A10ACC258}" type="pres">
      <dgm:prSet presAssocID="{E354C54B-C3C9-435F-9584-5FCE76E992FA}" presName="rootConnector" presStyleLbl="node3" presStyleIdx="2" presStyleCnt="8"/>
      <dgm:spPr/>
    </dgm:pt>
    <dgm:pt modelId="{29F620EA-A934-4C83-860B-44A7CEA1C8B2}" type="pres">
      <dgm:prSet presAssocID="{E354C54B-C3C9-435F-9584-5FCE76E992FA}" presName="hierChild4" presStyleCnt="0"/>
      <dgm:spPr/>
    </dgm:pt>
    <dgm:pt modelId="{998F58A9-16E6-4179-A2CA-45443D386C7A}" type="pres">
      <dgm:prSet presAssocID="{9AB743F6-6079-4FB2-AE0E-3A1FC6B742E6}" presName="Name37" presStyleLbl="parChTrans1D4" presStyleIdx="6" presStyleCnt="19"/>
      <dgm:spPr/>
    </dgm:pt>
    <dgm:pt modelId="{FA5AE80A-C4DF-4231-9183-1071113EFF57}" type="pres">
      <dgm:prSet presAssocID="{DA50A132-B259-49B4-A091-A14A7E3E99E2}" presName="hierRoot2" presStyleCnt="0">
        <dgm:presLayoutVars>
          <dgm:hierBranch val="init"/>
        </dgm:presLayoutVars>
      </dgm:prSet>
      <dgm:spPr/>
    </dgm:pt>
    <dgm:pt modelId="{65618AA9-27D8-456C-8F25-07ACAD4E64F5}" type="pres">
      <dgm:prSet presAssocID="{DA50A132-B259-49B4-A091-A14A7E3E99E2}" presName="rootComposite" presStyleCnt="0"/>
      <dgm:spPr/>
    </dgm:pt>
    <dgm:pt modelId="{B4F45A36-6EC5-4E23-8981-C6C1818EE8C1}" type="pres">
      <dgm:prSet presAssocID="{DA50A132-B259-49B4-A091-A14A7E3E99E2}" presName="rootText" presStyleLbl="node4" presStyleIdx="6" presStyleCnt="19" custLinFactNeighborX="-4490" custLinFactNeighborY="3592">
        <dgm:presLayoutVars>
          <dgm:chPref val="3"/>
        </dgm:presLayoutVars>
      </dgm:prSet>
      <dgm:spPr/>
    </dgm:pt>
    <dgm:pt modelId="{3EDB1457-4204-4D2B-953D-F79102E3DF57}" type="pres">
      <dgm:prSet presAssocID="{DA50A132-B259-49B4-A091-A14A7E3E99E2}" presName="rootConnector" presStyleLbl="node4" presStyleIdx="6" presStyleCnt="19"/>
      <dgm:spPr/>
    </dgm:pt>
    <dgm:pt modelId="{381E573E-97E4-4139-94CE-E00412AC6CCC}" type="pres">
      <dgm:prSet presAssocID="{DA50A132-B259-49B4-A091-A14A7E3E99E2}" presName="hierChild4" presStyleCnt="0"/>
      <dgm:spPr/>
    </dgm:pt>
    <dgm:pt modelId="{56036E4E-3C69-4CC7-BEAE-92C660CD6866}" type="pres">
      <dgm:prSet presAssocID="{DA50A132-B259-49B4-A091-A14A7E3E99E2}" presName="hierChild5" presStyleCnt="0"/>
      <dgm:spPr/>
    </dgm:pt>
    <dgm:pt modelId="{DE6BB217-5028-4554-A637-BA562311762F}" type="pres">
      <dgm:prSet presAssocID="{E354C54B-C3C9-435F-9584-5FCE76E992FA}" presName="hierChild5" presStyleCnt="0"/>
      <dgm:spPr/>
    </dgm:pt>
    <dgm:pt modelId="{3DB7FEA0-1A7B-4D9D-AD14-FE5FD3A9E131}" type="pres">
      <dgm:prSet presAssocID="{F97BC059-C324-4E6D-82EB-C200778EAE2A}" presName="hierChild5" presStyleCnt="0"/>
      <dgm:spPr/>
    </dgm:pt>
    <dgm:pt modelId="{33545103-FFF2-41C8-B4C9-FB5DA11C561B}" type="pres">
      <dgm:prSet presAssocID="{F5D8BEE9-C4DA-4D1A-8BE9-1CC8AD2206F9}" presName="Name37" presStyleLbl="parChTrans1D2" presStyleIdx="2" presStyleCnt="5"/>
      <dgm:spPr/>
    </dgm:pt>
    <dgm:pt modelId="{93A7E994-A9BC-4A5A-A463-8FB3E55BAEAF}" type="pres">
      <dgm:prSet presAssocID="{B21A2AC8-1F8B-4560-84B6-C7C72B5A139E}" presName="hierRoot2" presStyleCnt="0">
        <dgm:presLayoutVars>
          <dgm:hierBranch val="init"/>
        </dgm:presLayoutVars>
      </dgm:prSet>
      <dgm:spPr/>
    </dgm:pt>
    <dgm:pt modelId="{A2AB1499-0A33-4F58-A1B9-8B5ECEE77CDC}" type="pres">
      <dgm:prSet presAssocID="{B21A2AC8-1F8B-4560-84B6-C7C72B5A139E}" presName="rootComposite" presStyleCnt="0"/>
      <dgm:spPr/>
    </dgm:pt>
    <dgm:pt modelId="{E042D43D-14E8-46C0-92F2-63695C371C28}" type="pres">
      <dgm:prSet presAssocID="{B21A2AC8-1F8B-4560-84B6-C7C72B5A139E}" presName="rootText" presStyleLbl="node2" presStyleIdx="2" presStyleCnt="5" custLinFactNeighborX="35023" custLinFactNeighborY="1796">
        <dgm:presLayoutVars>
          <dgm:chPref val="3"/>
        </dgm:presLayoutVars>
      </dgm:prSet>
      <dgm:spPr/>
    </dgm:pt>
    <dgm:pt modelId="{76165F91-4703-429A-A591-DBD117D285E0}" type="pres">
      <dgm:prSet presAssocID="{B21A2AC8-1F8B-4560-84B6-C7C72B5A139E}" presName="rootConnector" presStyleLbl="node2" presStyleIdx="2" presStyleCnt="5"/>
      <dgm:spPr/>
    </dgm:pt>
    <dgm:pt modelId="{3D4B0806-A8A0-4080-8422-192DE5F17D8F}" type="pres">
      <dgm:prSet presAssocID="{B21A2AC8-1F8B-4560-84B6-C7C72B5A139E}" presName="hierChild4" presStyleCnt="0"/>
      <dgm:spPr/>
    </dgm:pt>
    <dgm:pt modelId="{B9C3C660-9448-4F7F-9678-2795BF177AB3}" type="pres">
      <dgm:prSet presAssocID="{B4E32ED6-72EA-472E-A834-6D7D72F24B2D}" presName="Name37" presStyleLbl="parChTrans1D3" presStyleIdx="3" presStyleCnt="8"/>
      <dgm:spPr/>
    </dgm:pt>
    <dgm:pt modelId="{081E44CA-4E20-4439-98AF-863F6140D0DD}" type="pres">
      <dgm:prSet presAssocID="{070460F7-418F-4727-85BB-DF541D55A6BA}" presName="hierRoot2" presStyleCnt="0">
        <dgm:presLayoutVars>
          <dgm:hierBranch val="init"/>
        </dgm:presLayoutVars>
      </dgm:prSet>
      <dgm:spPr/>
    </dgm:pt>
    <dgm:pt modelId="{50A552A8-DEA7-4D57-BEFB-8834D6BE8918}" type="pres">
      <dgm:prSet presAssocID="{070460F7-418F-4727-85BB-DF541D55A6BA}" presName="rootComposite" presStyleCnt="0"/>
      <dgm:spPr/>
    </dgm:pt>
    <dgm:pt modelId="{701079CF-FB54-41B3-BDF8-B7B0743D508E}" type="pres">
      <dgm:prSet presAssocID="{070460F7-418F-4727-85BB-DF541D55A6BA}" presName="rootText" presStyleLbl="node3" presStyleIdx="3" presStyleCnt="8">
        <dgm:presLayoutVars>
          <dgm:chPref val="3"/>
        </dgm:presLayoutVars>
      </dgm:prSet>
      <dgm:spPr/>
    </dgm:pt>
    <dgm:pt modelId="{0ECE332E-9DA3-4053-9A02-36B8131DA34D}" type="pres">
      <dgm:prSet presAssocID="{070460F7-418F-4727-85BB-DF541D55A6BA}" presName="rootConnector" presStyleLbl="node3" presStyleIdx="3" presStyleCnt="8"/>
      <dgm:spPr/>
    </dgm:pt>
    <dgm:pt modelId="{B335F23E-59DA-463E-AF85-1F4CF56E446A}" type="pres">
      <dgm:prSet presAssocID="{070460F7-418F-4727-85BB-DF541D55A6BA}" presName="hierChild4" presStyleCnt="0"/>
      <dgm:spPr/>
    </dgm:pt>
    <dgm:pt modelId="{40C218C0-7E9F-429E-811C-9019D647A468}" type="pres">
      <dgm:prSet presAssocID="{E38C3315-F081-4043-934C-E03D7004A3BF}" presName="Name37" presStyleLbl="parChTrans1D4" presStyleIdx="7" presStyleCnt="19"/>
      <dgm:spPr/>
    </dgm:pt>
    <dgm:pt modelId="{971C36F7-271B-4FBE-AD49-A4CB921A4EB5}" type="pres">
      <dgm:prSet presAssocID="{29DDBDC5-B99A-4ECB-8F6C-807D43DE6368}" presName="hierRoot2" presStyleCnt="0">
        <dgm:presLayoutVars>
          <dgm:hierBranch val="init"/>
        </dgm:presLayoutVars>
      </dgm:prSet>
      <dgm:spPr/>
    </dgm:pt>
    <dgm:pt modelId="{32FBDCF1-CB30-4499-AA13-1C1E02E54717}" type="pres">
      <dgm:prSet presAssocID="{29DDBDC5-B99A-4ECB-8F6C-807D43DE6368}" presName="rootComposite" presStyleCnt="0"/>
      <dgm:spPr/>
    </dgm:pt>
    <dgm:pt modelId="{C2047464-0BD0-4228-A21D-4AC56CD62C61}" type="pres">
      <dgm:prSet presAssocID="{29DDBDC5-B99A-4ECB-8F6C-807D43DE6368}" presName="rootText" presStyleLbl="node4" presStyleIdx="7" presStyleCnt="19" custLinFactNeighborX="-5388" custLinFactNeighborY="3592">
        <dgm:presLayoutVars>
          <dgm:chPref val="3"/>
        </dgm:presLayoutVars>
      </dgm:prSet>
      <dgm:spPr/>
    </dgm:pt>
    <dgm:pt modelId="{24415000-D06E-4CFC-99B9-434BE285135F}" type="pres">
      <dgm:prSet presAssocID="{29DDBDC5-B99A-4ECB-8F6C-807D43DE6368}" presName="rootConnector" presStyleLbl="node4" presStyleIdx="7" presStyleCnt="19"/>
      <dgm:spPr/>
    </dgm:pt>
    <dgm:pt modelId="{2A59BFE8-B6F4-4DD1-AFBB-A161751ADDD3}" type="pres">
      <dgm:prSet presAssocID="{29DDBDC5-B99A-4ECB-8F6C-807D43DE6368}" presName="hierChild4" presStyleCnt="0"/>
      <dgm:spPr/>
    </dgm:pt>
    <dgm:pt modelId="{1B7B4CDA-2CA3-45B4-9A10-0236BEB91F99}" type="pres">
      <dgm:prSet presAssocID="{29DDBDC5-B99A-4ECB-8F6C-807D43DE6368}" presName="hierChild5" presStyleCnt="0"/>
      <dgm:spPr/>
    </dgm:pt>
    <dgm:pt modelId="{B8A23414-9239-4ABC-A78A-0B7C4E035664}" type="pres">
      <dgm:prSet presAssocID="{070460F7-418F-4727-85BB-DF541D55A6BA}" presName="hierChild5" presStyleCnt="0"/>
      <dgm:spPr/>
    </dgm:pt>
    <dgm:pt modelId="{6F96162C-067E-46AA-9CEC-2482EE4E580B}" type="pres">
      <dgm:prSet presAssocID="{B21A2AC8-1F8B-4560-84B6-C7C72B5A139E}" presName="hierChild5" presStyleCnt="0"/>
      <dgm:spPr/>
    </dgm:pt>
    <dgm:pt modelId="{848B5811-5A4B-4E7A-B0EE-1B11D512CC3E}" type="pres">
      <dgm:prSet presAssocID="{F30F8A1F-2D6C-4BBD-8FD5-C7EF58B59B7D}" presName="Name37" presStyleLbl="parChTrans1D2" presStyleIdx="3" presStyleCnt="5"/>
      <dgm:spPr/>
    </dgm:pt>
    <dgm:pt modelId="{1888BE80-80AB-4FC5-B168-94772201551B}" type="pres">
      <dgm:prSet presAssocID="{BDE8821D-23C4-4218-88A9-13D27C76199E}" presName="hierRoot2" presStyleCnt="0">
        <dgm:presLayoutVars>
          <dgm:hierBranch val="init"/>
        </dgm:presLayoutVars>
      </dgm:prSet>
      <dgm:spPr/>
    </dgm:pt>
    <dgm:pt modelId="{493292B2-3981-4C9E-8CD1-D06105365D87}" type="pres">
      <dgm:prSet presAssocID="{BDE8821D-23C4-4218-88A9-13D27C76199E}" presName="rootComposite" presStyleCnt="0"/>
      <dgm:spPr/>
    </dgm:pt>
    <dgm:pt modelId="{2353BE0B-F20F-478C-8FF5-5B529E1D595A}" type="pres">
      <dgm:prSet presAssocID="{BDE8821D-23C4-4218-88A9-13D27C76199E}" presName="rootText" presStyleLbl="node2" presStyleIdx="3" presStyleCnt="5">
        <dgm:presLayoutVars>
          <dgm:chPref val="3"/>
        </dgm:presLayoutVars>
      </dgm:prSet>
      <dgm:spPr/>
    </dgm:pt>
    <dgm:pt modelId="{1EBF2CD8-22EB-42D0-92AD-DBF8D3ED8E7A}" type="pres">
      <dgm:prSet presAssocID="{BDE8821D-23C4-4218-88A9-13D27C76199E}" presName="rootConnector" presStyleLbl="node2" presStyleIdx="3" presStyleCnt="5"/>
      <dgm:spPr/>
    </dgm:pt>
    <dgm:pt modelId="{FB45EB59-CAC7-4A23-BEA1-51D37FE1DE01}" type="pres">
      <dgm:prSet presAssocID="{BDE8821D-23C4-4218-88A9-13D27C76199E}" presName="hierChild4" presStyleCnt="0"/>
      <dgm:spPr/>
    </dgm:pt>
    <dgm:pt modelId="{0B938852-38B8-4A11-BFF1-BCA83A30EA2B}" type="pres">
      <dgm:prSet presAssocID="{F9120F60-5CC7-4AC0-B909-AE8AC38AD93B}" presName="Name37" presStyleLbl="parChTrans1D3" presStyleIdx="4" presStyleCnt="8"/>
      <dgm:spPr/>
    </dgm:pt>
    <dgm:pt modelId="{34F50094-1EAD-4344-B3E4-482AEEFE6947}" type="pres">
      <dgm:prSet presAssocID="{AA866D12-453C-4EFE-81BF-6F34800B6D3D}" presName="hierRoot2" presStyleCnt="0">
        <dgm:presLayoutVars>
          <dgm:hierBranch val="init"/>
        </dgm:presLayoutVars>
      </dgm:prSet>
      <dgm:spPr/>
    </dgm:pt>
    <dgm:pt modelId="{ABB71F54-51A9-41BD-ABB9-C18DA2C56874}" type="pres">
      <dgm:prSet presAssocID="{AA866D12-453C-4EFE-81BF-6F34800B6D3D}" presName="rootComposite" presStyleCnt="0"/>
      <dgm:spPr/>
    </dgm:pt>
    <dgm:pt modelId="{D2870707-C5E1-46E1-8756-83911EF72102}" type="pres">
      <dgm:prSet presAssocID="{AA866D12-453C-4EFE-81BF-6F34800B6D3D}" presName="rootText" presStyleLbl="node3" presStyleIdx="4" presStyleCnt="8">
        <dgm:presLayoutVars>
          <dgm:chPref val="3"/>
        </dgm:presLayoutVars>
      </dgm:prSet>
      <dgm:spPr/>
    </dgm:pt>
    <dgm:pt modelId="{44ECB70B-43AD-46BA-B3F2-6317AEF0A3BD}" type="pres">
      <dgm:prSet presAssocID="{AA866D12-453C-4EFE-81BF-6F34800B6D3D}" presName="rootConnector" presStyleLbl="node3" presStyleIdx="4" presStyleCnt="8"/>
      <dgm:spPr/>
    </dgm:pt>
    <dgm:pt modelId="{CFDF1BEB-7521-48A2-99BA-7A99814D40F5}" type="pres">
      <dgm:prSet presAssocID="{AA866D12-453C-4EFE-81BF-6F34800B6D3D}" presName="hierChild4" presStyleCnt="0"/>
      <dgm:spPr/>
    </dgm:pt>
    <dgm:pt modelId="{B1E00B11-4FDD-4C1D-A332-7B5CBB8E63F0}" type="pres">
      <dgm:prSet presAssocID="{3051AABF-9132-4D7C-AD22-1109A48CE437}" presName="Name37" presStyleLbl="parChTrans1D4" presStyleIdx="8" presStyleCnt="19"/>
      <dgm:spPr/>
    </dgm:pt>
    <dgm:pt modelId="{ED4CCE7F-AC3F-4C0C-944E-39BEB383CB4F}" type="pres">
      <dgm:prSet presAssocID="{560E28C5-3B8F-44B3-99E5-948D483D28EE}" presName="hierRoot2" presStyleCnt="0">
        <dgm:presLayoutVars>
          <dgm:hierBranch val="init"/>
        </dgm:presLayoutVars>
      </dgm:prSet>
      <dgm:spPr/>
    </dgm:pt>
    <dgm:pt modelId="{CBB8AF90-29E9-4E37-BB3E-F5DF9EFF5726}" type="pres">
      <dgm:prSet presAssocID="{560E28C5-3B8F-44B3-99E5-948D483D28EE}" presName="rootComposite" presStyleCnt="0"/>
      <dgm:spPr/>
    </dgm:pt>
    <dgm:pt modelId="{A67BE6D6-5B87-4D2D-9A30-BFCC8B27B81B}" type="pres">
      <dgm:prSet presAssocID="{560E28C5-3B8F-44B3-99E5-948D483D28EE}" presName="rootText" presStyleLbl="node4" presStyleIdx="8" presStyleCnt="19">
        <dgm:presLayoutVars>
          <dgm:chPref val="3"/>
        </dgm:presLayoutVars>
      </dgm:prSet>
      <dgm:spPr/>
    </dgm:pt>
    <dgm:pt modelId="{29628117-ECEB-4D8C-A5E1-2E6279E435C5}" type="pres">
      <dgm:prSet presAssocID="{560E28C5-3B8F-44B3-99E5-948D483D28EE}" presName="rootConnector" presStyleLbl="node4" presStyleIdx="8" presStyleCnt="19"/>
      <dgm:spPr/>
    </dgm:pt>
    <dgm:pt modelId="{91F37DB7-CF13-46F0-9A22-543C75815DA9}" type="pres">
      <dgm:prSet presAssocID="{560E28C5-3B8F-44B3-99E5-948D483D28EE}" presName="hierChild4" presStyleCnt="0"/>
      <dgm:spPr/>
    </dgm:pt>
    <dgm:pt modelId="{56136A6E-63B0-4176-8CCC-6A2CAB8B48DA}" type="pres">
      <dgm:prSet presAssocID="{560E28C5-3B8F-44B3-99E5-948D483D28EE}" presName="hierChild5" presStyleCnt="0"/>
      <dgm:spPr/>
    </dgm:pt>
    <dgm:pt modelId="{DF65CBEF-267B-4B93-BBA7-1B948B7F69C5}" type="pres">
      <dgm:prSet presAssocID="{D266F962-A8D3-45F9-9459-A9F76A04BBAD}" presName="Name37" presStyleLbl="parChTrans1D4" presStyleIdx="9" presStyleCnt="19"/>
      <dgm:spPr/>
    </dgm:pt>
    <dgm:pt modelId="{F4702C95-1DB6-493B-A374-5CA96CE7783D}" type="pres">
      <dgm:prSet presAssocID="{E2119A96-A479-48FB-BE5B-72EFF9151058}" presName="hierRoot2" presStyleCnt="0">
        <dgm:presLayoutVars>
          <dgm:hierBranch val="init"/>
        </dgm:presLayoutVars>
      </dgm:prSet>
      <dgm:spPr/>
    </dgm:pt>
    <dgm:pt modelId="{62307E3D-E4E5-4959-9189-677F3D340774}" type="pres">
      <dgm:prSet presAssocID="{E2119A96-A479-48FB-BE5B-72EFF9151058}" presName="rootComposite" presStyleCnt="0"/>
      <dgm:spPr/>
    </dgm:pt>
    <dgm:pt modelId="{1D2DB964-BEDC-42AB-85ED-7B9077B536E1}" type="pres">
      <dgm:prSet presAssocID="{E2119A96-A479-48FB-BE5B-72EFF9151058}" presName="rootText" presStyleLbl="node4" presStyleIdx="9" presStyleCnt="19">
        <dgm:presLayoutVars>
          <dgm:chPref val="3"/>
        </dgm:presLayoutVars>
      </dgm:prSet>
      <dgm:spPr/>
    </dgm:pt>
    <dgm:pt modelId="{5CAA4AD7-8243-48B7-85B0-4E15BB8DB409}" type="pres">
      <dgm:prSet presAssocID="{E2119A96-A479-48FB-BE5B-72EFF9151058}" presName="rootConnector" presStyleLbl="node4" presStyleIdx="9" presStyleCnt="19"/>
      <dgm:spPr/>
    </dgm:pt>
    <dgm:pt modelId="{1AD12AA3-5730-4488-A9C4-54D1DB831F10}" type="pres">
      <dgm:prSet presAssocID="{E2119A96-A479-48FB-BE5B-72EFF9151058}" presName="hierChild4" presStyleCnt="0"/>
      <dgm:spPr/>
    </dgm:pt>
    <dgm:pt modelId="{B56DBEF0-3FE4-4438-85E0-45356F002D9A}" type="pres">
      <dgm:prSet presAssocID="{E2119A96-A479-48FB-BE5B-72EFF9151058}" presName="hierChild5" presStyleCnt="0"/>
      <dgm:spPr/>
    </dgm:pt>
    <dgm:pt modelId="{9434DCC4-A920-4CA7-AD42-C6CB8CC00780}" type="pres">
      <dgm:prSet presAssocID="{36762EF1-2C35-4E60-818E-F742BBBD489A}" presName="Name37" presStyleLbl="parChTrans1D4" presStyleIdx="10" presStyleCnt="19"/>
      <dgm:spPr/>
    </dgm:pt>
    <dgm:pt modelId="{64881CBF-4194-4CF4-8972-26F6EB9EE568}" type="pres">
      <dgm:prSet presAssocID="{2E2451A3-6E3A-4C51-9EEA-219D8F1EF2FE}" presName="hierRoot2" presStyleCnt="0">
        <dgm:presLayoutVars>
          <dgm:hierBranch val="init"/>
        </dgm:presLayoutVars>
      </dgm:prSet>
      <dgm:spPr/>
    </dgm:pt>
    <dgm:pt modelId="{20121E38-1341-447C-B10A-1553B7D1AE84}" type="pres">
      <dgm:prSet presAssocID="{2E2451A3-6E3A-4C51-9EEA-219D8F1EF2FE}" presName="rootComposite" presStyleCnt="0"/>
      <dgm:spPr/>
    </dgm:pt>
    <dgm:pt modelId="{3DEE8003-3F58-4EFE-8671-B9B566036DF7}" type="pres">
      <dgm:prSet presAssocID="{2E2451A3-6E3A-4C51-9EEA-219D8F1EF2FE}" presName="rootText" presStyleLbl="node4" presStyleIdx="10" presStyleCnt="19">
        <dgm:presLayoutVars>
          <dgm:chPref val="3"/>
        </dgm:presLayoutVars>
      </dgm:prSet>
      <dgm:spPr/>
    </dgm:pt>
    <dgm:pt modelId="{B2BE988F-3094-45A7-9DC1-E457A146F095}" type="pres">
      <dgm:prSet presAssocID="{2E2451A3-6E3A-4C51-9EEA-219D8F1EF2FE}" presName="rootConnector" presStyleLbl="node4" presStyleIdx="10" presStyleCnt="19"/>
      <dgm:spPr/>
    </dgm:pt>
    <dgm:pt modelId="{5CB75583-D439-43E3-954A-FAD443983F68}" type="pres">
      <dgm:prSet presAssocID="{2E2451A3-6E3A-4C51-9EEA-219D8F1EF2FE}" presName="hierChild4" presStyleCnt="0"/>
      <dgm:spPr/>
    </dgm:pt>
    <dgm:pt modelId="{8279E8BB-7412-44D5-9042-CB5ED153E09E}" type="pres">
      <dgm:prSet presAssocID="{2E2451A3-6E3A-4C51-9EEA-219D8F1EF2FE}" presName="hierChild5" presStyleCnt="0"/>
      <dgm:spPr/>
    </dgm:pt>
    <dgm:pt modelId="{8504F786-7C6E-400B-987B-1D3401F3E480}" type="pres">
      <dgm:prSet presAssocID="{84934629-0C16-4317-9FAA-33785C2AF829}" presName="Name37" presStyleLbl="parChTrans1D4" presStyleIdx="11" presStyleCnt="19"/>
      <dgm:spPr/>
    </dgm:pt>
    <dgm:pt modelId="{96580884-F276-4B13-9768-B7C725FAE8E6}" type="pres">
      <dgm:prSet presAssocID="{7F1FF357-083F-4A90-AB80-DDF4F4F5AC88}" presName="hierRoot2" presStyleCnt="0">
        <dgm:presLayoutVars>
          <dgm:hierBranch val="init"/>
        </dgm:presLayoutVars>
      </dgm:prSet>
      <dgm:spPr/>
    </dgm:pt>
    <dgm:pt modelId="{92AA9A82-37C1-42DE-989A-0572FFD30BC1}" type="pres">
      <dgm:prSet presAssocID="{7F1FF357-083F-4A90-AB80-DDF4F4F5AC88}" presName="rootComposite" presStyleCnt="0"/>
      <dgm:spPr/>
    </dgm:pt>
    <dgm:pt modelId="{CADED71C-6255-4DE1-97B7-394D17784FDE}" type="pres">
      <dgm:prSet presAssocID="{7F1FF357-083F-4A90-AB80-DDF4F4F5AC88}" presName="rootText" presStyleLbl="node4" presStyleIdx="11" presStyleCnt="19">
        <dgm:presLayoutVars>
          <dgm:chPref val="3"/>
        </dgm:presLayoutVars>
      </dgm:prSet>
      <dgm:spPr/>
    </dgm:pt>
    <dgm:pt modelId="{27108A44-1CE7-4911-BDA6-3D07E6AA3717}" type="pres">
      <dgm:prSet presAssocID="{7F1FF357-083F-4A90-AB80-DDF4F4F5AC88}" presName="rootConnector" presStyleLbl="node4" presStyleIdx="11" presStyleCnt="19"/>
      <dgm:spPr/>
    </dgm:pt>
    <dgm:pt modelId="{030DA4F7-62E4-4929-9087-6C2F3E78DE53}" type="pres">
      <dgm:prSet presAssocID="{7F1FF357-083F-4A90-AB80-DDF4F4F5AC88}" presName="hierChild4" presStyleCnt="0"/>
      <dgm:spPr/>
    </dgm:pt>
    <dgm:pt modelId="{D69D4E84-77C8-4FD7-A2DB-7363DAF0B2B1}" type="pres">
      <dgm:prSet presAssocID="{7F1FF357-083F-4A90-AB80-DDF4F4F5AC88}" presName="hierChild5" presStyleCnt="0"/>
      <dgm:spPr/>
    </dgm:pt>
    <dgm:pt modelId="{DF289979-1BDC-4196-8399-3D29664AF34B}" type="pres">
      <dgm:prSet presAssocID="{F0E11478-065D-4C01-87C0-056B8F64093D}" presName="Name37" presStyleLbl="parChTrans1D4" presStyleIdx="12" presStyleCnt="19"/>
      <dgm:spPr/>
    </dgm:pt>
    <dgm:pt modelId="{17D4E626-CC8D-4543-B543-7B27118AEF71}" type="pres">
      <dgm:prSet presAssocID="{AB6E5E5C-1C77-4FBC-8F9F-1F41111D2BC9}" presName="hierRoot2" presStyleCnt="0">
        <dgm:presLayoutVars>
          <dgm:hierBranch val="init"/>
        </dgm:presLayoutVars>
      </dgm:prSet>
      <dgm:spPr/>
    </dgm:pt>
    <dgm:pt modelId="{3BC508A5-EC4E-45C7-9200-7B917EA9BA85}" type="pres">
      <dgm:prSet presAssocID="{AB6E5E5C-1C77-4FBC-8F9F-1F41111D2BC9}" presName="rootComposite" presStyleCnt="0"/>
      <dgm:spPr/>
    </dgm:pt>
    <dgm:pt modelId="{5D39A267-8893-4D5D-9FC4-47D25D72E580}" type="pres">
      <dgm:prSet presAssocID="{AB6E5E5C-1C77-4FBC-8F9F-1F41111D2BC9}" presName="rootText" presStyleLbl="node4" presStyleIdx="12" presStyleCnt="19">
        <dgm:presLayoutVars>
          <dgm:chPref val="3"/>
        </dgm:presLayoutVars>
      </dgm:prSet>
      <dgm:spPr/>
    </dgm:pt>
    <dgm:pt modelId="{B6F8FAD5-45CB-4A9B-98D7-C6F74E508932}" type="pres">
      <dgm:prSet presAssocID="{AB6E5E5C-1C77-4FBC-8F9F-1F41111D2BC9}" presName="rootConnector" presStyleLbl="node4" presStyleIdx="12" presStyleCnt="19"/>
      <dgm:spPr/>
    </dgm:pt>
    <dgm:pt modelId="{9266A68A-32A5-4D85-90F7-84A6DC58E4E2}" type="pres">
      <dgm:prSet presAssocID="{AB6E5E5C-1C77-4FBC-8F9F-1F41111D2BC9}" presName="hierChild4" presStyleCnt="0"/>
      <dgm:spPr/>
    </dgm:pt>
    <dgm:pt modelId="{4A3C88FB-6430-417F-98F2-1299A42924D6}" type="pres">
      <dgm:prSet presAssocID="{AB6E5E5C-1C77-4FBC-8F9F-1F41111D2BC9}" presName="hierChild5" presStyleCnt="0"/>
      <dgm:spPr/>
    </dgm:pt>
    <dgm:pt modelId="{FCCC5F33-FDB3-464E-BA84-408E1A4EE3F4}" type="pres">
      <dgm:prSet presAssocID="{7B318540-7220-46F3-BB2A-EC0F0F40B678}" presName="Name37" presStyleLbl="parChTrans1D4" presStyleIdx="13" presStyleCnt="19"/>
      <dgm:spPr/>
    </dgm:pt>
    <dgm:pt modelId="{347FD959-1FA2-415D-8157-4C5F1C892CD7}" type="pres">
      <dgm:prSet presAssocID="{7C85A258-C708-42A6-AC93-B81878212D8E}" presName="hierRoot2" presStyleCnt="0">
        <dgm:presLayoutVars>
          <dgm:hierBranch val="init"/>
        </dgm:presLayoutVars>
      </dgm:prSet>
      <dgm:spPr/>
    </dgm:pt>
    <dgm:pt modelId="{91BD6C43-E21E-4CC2-9A37-01DADBC3CF81}" type="pres">
      <dgm:prSet presAssocID="{7C85A258-C708-42A6-AC93-B81878212D8E}" presName="rootComposite" presStyleCnt="0"/>
      <dgm:spPr/>
    </dgm:pt>
    <dgm:pt modelId="{BD9E28BE-E380-47F2-8456-C64479221DB5}" type="pres">
      <dgm:prSet presAssocID="{7C85A258-C708-42A6-AC93-B81878212D8E}" presName="rootText" presStyleLbl="node4" presStyleIdx="13" presStyleCnt="19">
        <dgm:presLayoutVars>
          <dgm:chPref val="3"/>
        </dgm:presLayoutVars>
      </dgm:prSet>
      <dgm:spPr/>
    </dgm:pt>
    <dgm:pt modelId="{B45198D0-D34C-4D96-949B-29AAED29433E}" type="pres">
      <dgm:prSet presAssocID="{7C85A258-C708-42A6-AC93-B81878212D8E}" presName="rootConnector" presStyleLbl="node4" presStyleIdx="13" presStyleCnt="19"/>
      <dgm:spPr/>
    </dgm:pt>
    <dgm:pt modelId="{E972A003-B791-4CAB-9E1C-B5EA6D8EDF88}" type="pres">
      <dgm:prSet presAssocID="{7C85A258-C708-42A6-AC93-B81878212D8E}" presName="hierChild4" presStyleCnt="0"/>
      <dgm:spPr/>
    </dgm:pt>
    <dgm:pt modelId="{E074DAE9-BAC9-4459-A073-C1D957CBFB19}" type="pres">
      <dgm:prSet presAssocID="{7C85A258-C708-42A6-AC93-B81878212D8E}" presName="hierChild5" presStyleCnt="0"/>
      <dgm:spPr/>
    </dgm:pt>
    <dgm:pt modelId="{106E0219-1AB3-490C-9FC9-728066B3A9C5}" type="pres">
      <dgm:prSet presAssocID="{AA866D12-453C-4EFE-81BF-6F34800B6D3D}" presName="hierChild5" presStyleCnt="0"/>
      <dgm:spPr/>
    </dgm:pt>
    <dgm:pt modelId="{ECDA43E3-C41D-4C79-B9CA-3F8B865A929F}" type="pres">
      <dgm:prSet presAssocID="{CC8B3BE9-3C99-4CA4-BCD5-A761F43DADDB}" presName="Name37" presStyleLbl="parChTrans1D3" presStyleIdx="5" presStyleCnt="8"/>
      <dgm:spPr/>
    </dgm:pt>
    <dgm:pt modelId="{E2B99A00-D255-490A-BFFF-5656C310AE9D}" type="pres">
      <dgm:prSet presAssocID="{25E52B4E-D8E4-4FC7-80A6-74B2AED3BEFC}" presName="hierRoot2" presStyleCnt="0">
        <dgm:presLayoutVars>
          <dgm:hierBranch val="init"/>
        </dgm:presLayoutVars>
      </dgm:prSet>
      <dgm:spPr/>
    </dgm:pt>
    <dgm:pt modelId="{F6E346F0-59C6-459D-ABF2-E6776C0141C0}" type="pres">
      <dgm:prSet presAssocID="{25E52B4E-D8E4-4FC7-80A6-74B2AED3BEFC}" presName="rootComposite" presStyleCnt="0"/>
      <dgm:spPr/>
    </dgm:pt>
    <dgm:pt modelId="{8B26317C-8BDF-43DF-8038-A48E162C8BDF}" type="pres">
      <dgm:prSet presAssocID="{25E52B4E-D8E4-4FC7-80A6-74B2AED3BEFC}" presName="rootText" presStyleLbl="node3" presStyleIdx="5" presStyleCnt="8">
        <dgm:presLayoutVars>
          <dgm:chPref val="3"/>
        </dgm:presLayoutVars>
      </dgm:prSet>
      <dgm:spPr/>
    </dgm:pt>
    <dgm:pt modelId="{7541FFCB-776C-4B58-BB6E-1E7837C2093E}" type="pres">
      <dgm:prSet presAssocID="{25E52B4E-D8E4-4FC7-80A6-74B2AED3BEFC}" presName="rootConnector" presStyleLbl="node3" presStyleIdx="5" presStyleCnt="8"/>
      <dgm:spPr/>
    </dgm:pt>
    <dgm:pt modelId="{E733A586-FBAD-4E40-B45E-4675E25AF607}" type="pres">
      <dgm:prSet presAssocID="{25E52B4E-D8E4-4FC7-80A6-74B2AED3BEFC}" presName="hierChild4" presStyleCnt="0"/>
      <dgm:spPr/>
    </dgm:pt>
    <dgm:pt modelId="{AE561E5E-42EE-406A-BD8A-6C578265307D}" type="pres">
      <dgm:prSet presAssocID="{B8316B4A-3ECA-4E5B-9607-96A711B1AC78}" presName="Name37" presStyleLbl="parChTrans1D4" presStyleIdx="14" presStyleCnt="19"/>
      <dgm:spPr/>
    </dgm:pt>
    <dgm:pt modelId="{381191D2-D2FB-43C3-8240-4C29B233F9EE}" type="pres">
      <dgm:prSet presAssocID="{7A44AFAB-06EF-48DC-8660-BA2D7D9D149F}" presName="hierRoot2" presStyleCnt="0">
        <dgm:presLayoutVars>
          <dgm:hierBranch val="init"/>
        </dgm:presLayoutVars>
      </dgm:prSet>
      <dgm:spPr/>
    </dgm:pt>
    <dgm:pt modelId="{5F756104-FD38-4B50-917D-2DEE01197F08}" type="pres">
      <dgm:prSet presAssocID="{7A44AFAB-06EF-48DC-8660-BA2D7D9D149F}" presName="rootComposite" presStyleCnt="0"/>
      <dgm:spPr/>
    </dgm:pt>
    <dgm:pt modelId="{6FD7F34D-B43F-4FD1-9F2B-9399B966B5AE}" type="pres">
      <dgm:prSet presAssocID="{7A44AFAB-06EF-48DC-8660-BA2D7D9D149F}" presName="rootText" presStyleLbl="node4" presStyleIdx="14" presStyleCnt="19">
        <dgm:presLayoutVars>
          <dgm:chPref val="3"/>
        </dgm:presLayoutVars>
      </dgm:prSet>
      <dgm:spPr/>
    </dgm:pt>
    <dgm:pt modelId="{3ED25BE7-1F72-4B42-A9C8-C1472F6E13A8}" type="pres">
      <dgm:prSet presAssocID="{7A44AFAB-06EF-48DC-8660-BA2D7D9D149F}" presName="rootConnector" presStyleLbl="node4" presStyleIdx="14" presStyleCnt="19"/>
      <dgm:spPr/>
    </dgm:pt>
    <dgm:pt modelId="{3632F9AA-118B-47D5-8AC1-685AC20A0694}" type="pres">
      <dgm:prSet presAssocID="{7A44AFAB-06EF-48DC-8660-BA2D7D9D149F}" presName="hierChild4" presStyleCnt="0"/>
      <dgm:spPr/>
    </dgm:pt>
    <dgm:pt modelId="{0A516106-0B9E-42EC-B52A-941ED18FB393}" type="pres">
      <dgm:prSet presAssocID="{7A44AFAB-06EF-48DC-8660-BA2D7D9D149F}" presName="hierChild5" presStyleCnt="0"/>
      <dgm:spPr/>
    </dgm:pt>
    <dgm:pt modelId="{6A685150-7447-4D7A-AD88-6972C1A9E05E}" type="pres">
      <dgm:prSet presAssocID="{25E52B4E-D8E4-4FC7-80A6-74B2AED3BEFC}" presName="hierChild5" presStyleCnt="0"/>
      <dgm:spPr/>
    </dgm:pt>
    <dgm:pt modelId="{2E970FC7-9F7A-4E10-9931-3A232EFA2B98}" type="pres">
      <dgm:prSet presAssocID="{FCA65820-2BB8-40AF-B978-11D69C8766A6}" presName="Name37" presStyleLbl="parChTrans1D3" presStyleIdx="6" presStyleCnt="8"/>
      <dgm:spPr/>
    </dgm:pt>
    <dgm:pt modelId="{78F38605-D361-475A-9896-3BA7358FF364}" type="pres">
      <dgm:prSet presAssocID="{DBC76588-CF37-4D3B-80E3-5DBF98707CF3}" presName="hierRoot2" presStyleCnt="0">
        <dgm:presLayoutVars>
          <dgm:hierBranch val="init"/>
        </dgm:presLayoutVars>
      </dgm:prSet>
      <dgm:spPr/>
    </dgm:pt>
    <dgm:pt modelId="{0BCD6EF3-2930-41A9-9C30-D5D588C7B83D}" type="pres">
      <dgm:prSet presAssocID="{DBC76588-CF37-4D3B-80E3-5DBF98707CF3}" presName="rootComposite" presStyleCnt="0"/>
      <dgm:spPr/>
    </dgm:pt>
    <dgm:pt modelId="{5719E909-1069-4F4F-AF06-A63BEBE19342}" type="pres">
      <dgm:prSet presAssocID="{DBC76588-CF37-4D3B-80E3-5DBF98707CF3}" presName="rootText" presStyleLbl="node3" presStyleIdx="6" presStyleCnt="8">
        <dgm:presLayoutVars>
          <dgm:chPref val="3"/>
        </dgm:presLayoutVars>
      </dgm:prSet>
      <dgm:spPr/>
    </dgm:pt>
    <dgm:pt modelId="{FC40BBB1-AF0C-4F41-9D60-7ED122A4539B}" type="pres">
      <dgm:prSet presAssocID="{DBC76588-CF37-4D3B-80E3-5DBF98707CF3}" presName="rootConnector" presStyleLbl="node3" presStyleIdx="6" presStyleCnt="8"/>
      <dgm:spPr/>
    </dgm:pt>
    <dgm:pt modelId="{1EC40E14-DDAE-4C73-B572-29939017BAB9}" type="pres">
      <dgm:prSet presAssocID="{DBC76588-CF37-4D3B-80E3-5DBF98707CF3}" presName="hierChild4" presStyleCnt="0"/>
      <dgm:spPr/>
    </dgm:pt>
    <dgm:pt modelId="{DFD719DE-352D-4258-A823-B7ECC93215CB}" type="pres">
      <dgm:prSet presAssocID="{20F4256E-D9B7-4712-9566-D3575014F279}" presName="Name37" presStyleLbl="parChTrans1D4" presStyleIdx="15" presStyleCnt="19"/>
      <dgm:spPr/>
    </dgm:pt>
    <dgm:pt modelId="{15F1C030-BB78-434B-B32F-9C1333AD3B4C}" type="pres">
      <dgm:prSet presAssocID="{8009B8EC-8474-4829-8C3E-33969DF1248F}" presName="hierRoot2" presStyleCnt="0">
        <dgm:presLayoutVars>
          <dgm:hierBranch val="init"/>
        </dgm:presLayoutVars>
      </dgm:prSet>
      <dgm:spPr/>
    </dgm:pt>
    <dgm:pt modelId="{9FFD9B61-5121-406E-98C0-3EE26E59C73D}" type="pres">
      <dgm:prSet presAssocID="{8009B8EC-8474-4829-8C3E-33969DF1248F}" presName="rootComposite" presStyleCnt="0"/>
      <dgm:spPr/>
    </dgm:pt>
    <dgm:pt modelId="{EFD3E606-E995-4C23-B4CE-D122CBCBA012}" type="pres">
      <dgm:prSet presAssocID="{8009B8EC-8474-4829-8C3E-33969DF1248F}" presName="rootText" presStyleLbl="node4" presStyleIdx="15" presStyleCnt="19">
        <dgm:presLayoutVars>
          <dgm:chPref val="3"/>
        </dgm:presLayoutVars>
      </dgm:prSet>
      <dgm:spPr/>
    </dgm:pt>
    <dgm:pt modelId="{4C4D3575-4975-41AC-B21C-F7C8FABB50C9}" type="pres">
      <dgm:prSet presAssocID="{8009B8EC-8474-4829-8C3E-33969DF1248F}" presName="rootConnector" presStyleLbl="node4" presStyleIdx="15" presStyleCnt="19"/>
      <dgm:spPr/>
    </dgm:pt>
    <dgm:pt modelId="{2E9A7CCF-6EE6-414D-87F7-E556144F8FE6}" type="pres">
      <dgm:prSet presAssocID="{8009B8EC-8474-4829-8C3E-33969DF1248F}" presName="hierChild4" presStyleCnt="0"/>
      <dgm:spPr/>
    </dgm:pt>
    <dgm:pt modelId="{51640880-7D4C-4064-BA8A-3AD8CABA1AC8}" type="pres">
      <dgm:prSet presAssocID="{8009B8EC-8474-4829-8C3E-33969DF1248F}" presName="hierChild5" presStyleCnt="0"/>
      <dgm:spPr/>
    </dgm:pt>
    <dgm:pt modelId="{84458376-CBE7-4D85-BF84-BE5D5E79FFF9}" type="pres">
      <dgm:prSet presAssocID="{DBC76588-CF37-4D3B-80E3-5DBF98707CF3}" presName="hierChild5" presStyleCnt="0"/>
      <dgm:spPr/>
    </dgm:pt>
    <dgm:pt modelId="{C893E362-4289-48BC-A9F1-AE8900B0F54B}" type="pres">
      <dgm:prSet presAssocID="{BDE8821D-23C4-4218-88A9-13D27C76199E}" presName="hierChild5" presStyleCnt="0"/>
      <dgm:spPr/>
    </dgm:pt>
    <dgm:pt modelId="{50E9DAFD-A821-429A-BE34-AD7045BF35BA}" type="pres">
      <dgm:prSet presAssocID="{55C03BB8-C2E1-4F9F-8398-9BFD67DCF2BC}" presName="Name37" presStyleLbl="parChTrans1D2" presStyleIdx="4" presStyleCnt="5"/>
      <dgm:spPr/>
    </dgm:pt>
    <dgm:pt modelId="{89BB3A20-DBA9-4046-97CC-6063911D8BDB}" type="pres">
      <dgm:prSet presAssocID="{C8B97A29-73DC-42F2-9BC0-C57518F4148A}" presName="hierRoot2" presStyleCnt="0">
        <dgm:presLayoutVars>
          <dgm:hierBranch val="init"/>
        </dgm:presLayoutVars>
      </dgm:prSet>
      <dgm:spPr/>
    </dgm:pt>
    <dgm:pt modelId="{E8F492F2-E6EF-42FF-A8A4-E110CF9A3EC5}" type="pres">
      <dgm:prSet presAssocID="{C8B97A29-73DC-42F2-9BC0-C57518F4148A}" presName="rootComposite" presStyleCnt="0"/>
      <dgm:spPr/>
    </dgm:pt>
    <dgm:pt modelId="{3D93744B-52C8-4FCF-8897-707C72D5B7E6}" type="pres">
      <dgm:prSet presAssocID="{C8B97A29-73DC-42F2-9BC0-C57518F4148A}" presName="rootText" presStyleLbl="node2" presStyleIdx="4" presStyleCnt="5" custLinFactNeighborX="78128" custLinFactNeighborY="8980">
        <dgm:presLayoutVars>
          <dgm:chPref val="3"/>
        </dgm:presLayoutVars>
      </dgm:prSet>
      <dgm:spPr/>
    </dgm:pt>
    <dgm:pt modelId="{73A748F2-595F-4FBF-8E16-2417FCA641BC}" type="pres">
      <dgm:prSet presAssocID="{C8B97A29-73DC-42F2-9BC0-C57518F4148A}" presName="rootConnector" presStyleLbl="node2" presStyleIdx="4" presStyleCnt="5"/>
      <dgm:spPr/>
    </dgm:pt>
    <dgm:pt modelId="{E3AC17BE-4C4F-45FA-93E5-13078A7B91B1}" type="pres">
      <dgm:prSet presAssocID="{C8B97A29-73DC-42F2-9BC0-C57518F4148A}" presName="hierChild4" presStyleCnt="0"/>
      <dgm:spPr/>
    </dgm:pt>
    <dgm:pt modelId="{F3C1E99A-E2EE-45E5-B049-6A57E1DD7211}" type="pres">
      <dgm:prSet presAssocID="{903BD3A5-804C-4034-868F-ABF86A326BB1}" presName="Name37" presStyleLbl="parChTrans1D3" presStyleIdx="7" presStyleCnt="8"/>
      <dgm:spPr/>
    </dgm:pt>
    <dgm:pt modelId="{D70F619C-EF00-4F4B-9342-2C656A096072}" type="pres">
      <dgm:prSet presAssocID="{44AB1F45-652F-44E8-B743-DBC78DD2FF60}" presName="hierRoot2" presStyleCnt="0">
        <dgm:presLayoutVars>
          <dgm:hierBranch val="init"/>
        </dgm:presLayoutVars>
      </dgm:prSet>
      <dgm:spPr/>
    </dgm:pt>
    <dgm:pt modelId="{7398FE11-59B5-45C4-A4F6-A145194BEE9D}" type="pres">
      <dgm:prSet presAssocID="{44AB1F45-652F-44E8-B743-DBC78DD2FF60}" presName="rootComposite" presStyleCnt="0"/>
      <dgm:spPr/>
    </dgm:pt>
    <dgm:pt modelId="{B786F137-350C-4C60-96F9-4C540D80FD66}" type="pres">
      <dgm:prSet presAssocID="{44AB1F45-652F-44E8-B743-DBC78DD2FF60}" presName="rootText" presStyleLbl="node3" presStyleIdx="7" presStyleCnt="8">
        <dgm:presLayoutVars>
          <dgm:chPref val="3"/>
        </dgm:presLayoutVars>
      </dgm:prSet>
      <dgm:spPr/>
    </dgm:pt>
    <dgm:pt modelId="{F1646B2A-DBED-4902-9157-934FB8972607}" type="pres">
      <dgm:prSet presAssocID="{44AB1F45-652F-44E8-B743-DBC78DD2FF60}" presName="rootConnector" presStyleLbl="node3" presStyleIdx="7" presStyleCnt="8"/>
      <dgm:spPr/>
    </dgm:pt>
    <dgm:pt modelId="{85170591-6A13-4DBB-8A0F-D00D4A06E3C1}" type="pres">
      <dgm:prSet presAssocID="{44AB1F45-652F-44E8-B743-DBC78DD2FF60}" presName="hierChild4" presStyleCnt="0"/>
      <dgm:spPr/>
    </dgm:pt>
    <dgm:pt modelId="{E3F9EA3D-2AB7-4058-B3E8-0D6090E56B19}" type="pres">
      <dgm:prSet presAssocID="{32770E09-E525-48CC-AD6C-47F8BD195DF6}" presName="Name37" presStyleLbl="parChTrans1D4" presStyleIdx="16" presStyleCnt="19"/>
      <dgm:spPr/>
    </dgm:pt>
    <dgm:pt modelId="{8FE20F6B-FE5A-4F8E-BB7B-1C03EC1C14BF}" type="pres">
      <dgm:prSet presAssocID="{43A2AF1E-AC4F-4F3F-B228-5B00F2FCD2A4}" presName="hierRoot2" presStyleCnt="0">
        <dgm:presLayoutVars>
          <dgm:hierBranch val="init"/>
        </dgm:presLayoutVars>
      </dgm:prSet>
      <dgm:spPr/>
    </dgm:pt>
    <dgm:pt modelId="{F5E70ADD-53BE-4B07-8EF4-0A2E4C5970E5}" type="pres">
      <dgm:prSet presAssocID="{43A2AF1E-AC4F-4F3F-B228-5B00F2FCD2A4}" presName="rootComposite" presStyleCnt="0"/>
      <dgm:spPr/>
    </dgm:pt>
    <dgm:pt modelId="{1B6021B0-5168-44F0-9670-EBEFB0AD527C}" type="pres">
      <dgm:prSet presAssocID="{43A2AF1E-AC4F-4F3F-B228-5B00F2FCD2A4}" presName="rootText" presStyleLbl="node4" presStyleIdx="16" presStyleCnt="19">
        <dgm:presLayoutVars>
          <dgm:chPref val="3"/>
        </dgm:presLayoutVars>
      </dgm:prSet>
      <dgm:spPr/>
    </dgm:pt>
    <dgm:pt modelId="{B16626DC-86FC-4733-B254-1488A4E8AF44}" type="pres">
      <dgm:prSet presAssocID="{43A2AF1E-AC4F-4F3F-B228-5B00F2FCD2A4}" presName="rootConnector" presStyleLbl="node4" presStyleIdx="16" presStyleCnt="19"/>
      <dgm:spPr/>
    </dgm:pt>
    <dgm:pt modelId="{33971D77-DDDA-43EE-905A-1BE64180BC2F}" type="pres">
      <dgm:prSet presAssocID="{43A2AF1E-AC4F-4F3F-B228-5B00F2FCD2A4}" presName="hierChild4" presStyleCnt="0"/>
      <dgm:spPr/>
    </dgm:pt>
    <dgm:pt modelId="{E8255ED9-2081-4DF1-B564-57B14B34BADE}" type="pres">
      <dgm:prSet presAssocID="{43A2AF1E-AC4F-4F3F-B228-5B00F2FCD2A4}" presName="hierChild5" presStyleCnt="0"/>
      <dgm:spPr/>
    </dgm:pt>
    <dgm:pt modelId="{9151F0DF-4FA2-47B5-BF63-49E314F8F955}" type="pres">
      <dgm:prSet presAssocID="{CA90C9BC-73F4-4A17-9BB6-97EC9CD4BB39}" presName="Name37" presStyleLbl="parChTrans1D4" presStyleIdx="17" presStyleCnt="19"/>
      <dgm:spPr/>
    </dgm:pt>
    <dgm:pt modelId="{2F751584-D79C-4266-9D85-FF1B274052FF}" type="pres">
      <dgm:prSet presAssocID="{52014AD5-4755-4D25-8D1F-23522768B673}" presName="hierRoot2" presStyleCnt="0">
        <dgm:presLayoutVars>
          <dgm:hierBranch val="init"/>
        </dgm:presLayoutVars>
      </dgm:prSet>
      <dgm:spPr/>
    </dgm:pt>
    <dgm:pt modelId="{1D45DF0B-258C-497B-8689-4893E5370673}" type="pres">
      <dgm:prSet presAssocID="{52014AD5-4755-4D25-8D1F-23522768B673}" presName="rootComposite" presStyleCnt="0"/>
      <dgm:spPr/>
    </dgm:pt>
    <dgm:pt modelId="{9C6AF6F7-5AD2-43C0-A058-DAA927D3AC4B}" type="pres">
      <dgm:prSet presAssocID="{52014AD5-4755-4D25-8D1F-23522768B673}" presName="rootText" presStyleLbl="node4" presStyleIdx="17" presStyleCnt="19">
        <dgm:presLayoutVars>
          <dgm:chPref val="3"/>
        </dgm:presLayoutVars>
      </dgm:prSet>
      <dgm:spPr/>
    </dgm:pt>
    <dgm:pt modelId="{277D99F9-DD0C-415C-BC0D-AE4955C86605}" type="pres">
      <dgm:prSet presAssocID="{52014AD5-4755-4D25-8D1F-23522768B673}" presName="rootConnector" presStyleLbl="node4" presStyleIdx="17" presStyleCnt="19"/>
      <dgm:spPr/>
    </dgm:pt>
    <dgm:pt modelId="{7ACA51AF-1B1D-4818-ACE4-90B83880A38B}" type="pres">
      <dgm:prSet presAssocID="{52014AD5-4755-4D25-8D1F-23522768B673}" presName="hierChild4" presStyleCnt="0"/>
      <dgm:spPr/>
    </dgm:pt>
    <dgm:pt modelId="{7C49288D-F7F0-419F-B032-737458582C46}" type="pres">
      <dgm:prSet presAssocID="{52014AD5-4755-4D25-8D1F-23522768B673}" presName="hierChild5" presStyleCnt="0"/>
      <dgm:spPr/>
    </dgm:pt>
    <dgm:pt modelId="{6D1D4DDC-6C4D-468E-9708-C3955039B2AE}" type="pres">
      <dgm:prSet presAssocID="{E5D80DFE-1ECC-4580-AB7C-F79179DB56AF}" presName="Name37" presStyleLbl="parChTrans1D4" presStyleIdx="18" presStyleCnt="19"/>
      <dgm:spPr/>
    </dgm:pt>
    <dgm:pt modelId="{AE5E8EDE-9072-4808-8C2D-64DB35D1A88F}" type="pres">
      <dgm:prSet presAssocID="{DECEE93A-8E7C-423D-A8CE-C8F3D1E283EF}" presName="hierRoot2" presStyleCnt="0">
        <dgm:presLayoutVars>
          <dgm:hierBranch val="init"/>
        </dgm:presLayoutVars>
      </dgm:prSet>
      <dgm:spPr/>
    </dgm:pt>
    <dgm:pt modelId="{D11785ED-D9B7-4A29-99F4-6FCD609E33B9}" type="pres">
      <dgm:prSet presAssocID="{DECEE93A-8E7C-423D-A8CE-C8F3D1E283EF}" presName="rootComposite" presStyleCnt="0"/>
      <dgm:spPr/>
    </dgm:pt>
    <dgm:pt modelId="{C67FAE0D-0D72-4107-AD30-66C92036011C}" type="pres">
      <dgm:prSet presAssocID="{DECEE93A-8E7C-423D-A8CE-C8F3D1E283EF}" presName="rootText" presStyleLbl="node4" presStyleIdx="18" presStyleCnt="19">
        <dgm:presLayoutVars>
          <dgm:chPref val="3"/>
        </dgm:presLayoutVars>
      </dgm:prSet>
      <dgm:spPr/>
    </dgm:pt>
    <dgm:pt modelId="{32D134C7-B1AE-47E9-A021-A6C74927722C}" type="pres">
      <dgm:prSet presAssocID="{DECEE93A-8E7C-423D-A8CE-C8F3D1E283EF}" presName="rootConnector" presStyleLbl="node4" presStyleIdx="18" presStyleCnt="19"/>
      <dgm:spPr/>
    </dgm:pt>
    <dgm:pt modelId="{2BE972FE-02AC-4CE7-A667-F87AA6903DD4}" type="pres">
      <dgm:prSet presAssocID="{DECEE93A-8E7C-423D-A8CE-C8F3D1E283EF}" presName="hierChild4" presStyleCnt="0"/>
      <dgm:spPr/>
    </dgm:pt>
    <dgm:pt modelId="{7B207356-1778-4E4D-B056-0AA3E2A01C29}" type="pres">
      <dgm:prSet presAssocID="{DECEE93A-8E7C-423D-A8CE-C8F3D1E283EF}" presName="hierChild5" presStyleCnt="0"/>
      <dgm:spPr/>
    </dgm:pt>
    <dgm:pt modelId="{B447B4D8-0EF2-4FE9-8C0E-4616A683FDA3}" type="pres">
      <dgm:prSet presAssocID="{44AB1F45-652F-44E8-B743-DBC78DD2FF60}" presName="hierChild5" presStyleCnt="0"/>
      <dgm:spPr/>
    </dgm:pt>
    <dgm:pt modelId="{50552BCA-7305-4901-B8CD-D1C4F14D0B66}" type="pres">
      <dgm:prSet presAssocID="{C8B97A29-73DC-42F2-9BC0-C57518F4148A}" presName="hierChild5" presStyleCnt="0"/>
      <dgm:spPr/>
    </dgm:pt>
    <dgm:pt modelId="{90A0D9FA-0D9D-4D0C-9602-504A0BFDC048}" type="pres">
      <dgm:prSet presAssocID="{55112CBC-248F-4FB7-B740-6FE7B343A83C}" presName="hierChild3" presStyleCnt="0"/>
      <dgm:spPr/>
    </dgm:pt>
  </dgm:ptLst>
  <dgm:cxnLst>
    <dgm:cxn modelId="{AC2BCA05-FE55-49B6-B422-FD18FB1D1074}" type="presOf" srcId="{F30F8A1F-2D6C-4BBD-8FD5-C7EF58B59B7D}" destId="{848B5811-5A4B-4E7A-B0EE-1B11D512CC3E}" srcOrd="0" destOrd="0" presId="urn:microsoft.com/office/officeart/2005/8/layout/orgChart1"/>
    <dgm:cxn modelId="{49BEBF06-BE50-45E6-9AF7-4C141462284F}" type="presOf" srcId="{BDE8821D-23C4-4218-88A9-13D27C76199E}" destId="{2353BE0B-F20F-478C-8FF5-5B529E1D595A}" srcOrd="0" destOrd="0" presId="urn:microsoft.com/office/officeart/2005/8/layout/orgChart1"/>
    <dgm:cxn modelId="{BA0E1D09-8DD0-41E5-8804-D57E672A980B}" type="presOf" srcId="{805CBCE3-5CA9-44D8-B2E8-DC65A26A0A3C}" destId="{926A8554-C8F4-4441-BC54-CF867C671C19}" srcOrd="0" destOrd="0" presId="urn:microsoft.com/office/officeart/2005/8/layout/orgChart1"/>
    <dgm:cxn modelId="{0ED3A712-69B8-42D4-8148-084CCB662AAC}" type="presOf" srcId="{AA86253D-C851-4D43-A1CB-62DEDBA3CBD8}" destId="{437286BA-E9F8-41A2-9A49-98F89B9EFC18}" srcOrd="0" destOrd="0" presId="urn:microsoft.com/office/officeart/2005/8/layout/orgChart1"/>
    <dgm:cxn modelId="{400A4F14-7EC8-41E5-8D02-CECDB2455ACE}" type="presOf" srcId="{7B318540-7220-46F3-BB2A-EC0F0F40B678}" destId="{FCCC5F33-FDB3-464E-BA84-408E1A4EE3F4}" srcOrd="0" destOrd="0" presId="urn:microsoft.com/office/officeart/2005/8/layout/orgChart1"/>
    <dgm:cxn modelId="{DA04FC14-1D64-4D49-80F2-22B933EE9E17}" type="presOf" srcId="{F9120F60-5CC7-4AC0-B909-AE8AC38AD93B}" destId="{0B938852-38B8-4A11-BFF1-BCA83A30EA2B}" srcOrd="0" destOrd="0" presId="urn:microsoft.com/office/officeart/2005/8/layout/orgChart1"/>
    <dgm:cxn modelId="{BCF37A19-08FE-43B7-9782-2072C66DD5C9}" type="presOf" srcId="{43A67012-9FBF-4742-A80F-8DFDB24FD536}" destId="{8DE75487-E20B-4025-B396-8E1F0D69A659}" srcOrd="0" destOrd="0" presId="urn:microsoft.com/office/officeart/2005/8/layout/orgChart1"/>
    <dgm:cxn modelId="{8E507C1A-ED2C-41F9-92CA-E64BF31427C3}" type="presOf" srcId="{3A53C960-0BC7-4BDC-BBCC-5D7DF197D9D8}" destId="{C41F6348-78F7-4009-9B70-931B5DCB8E29}" srcOrd="1" destOrd="0" presId="urn:microsoft.com/office/officeart/2005/8/layout/orgChart1"/>
    <dgm:cxn modelId="{A598511B-39BA-4874-B3AC-DCCAEF42DD64}" type="presOf" srcId="{527D1D48-B32C-477E-A370-7FB16CB53344}" destId="{158F0292-D9A2-4D27-AC1E-F80725D63586}" srcOrd="0" destOrd="0" presId="urn:microsoft.com/office/officeart/2005/8/layout/orgChart1"/>
    <dgm:cxn modelId="{976CCC1B-87E3-4610-B445-78D0C979931D}" srcId="{87A46D42-0416-49FC-86CC-CE774C0004C7}" destId="{063C50A5-0E18-4B45-B266-D9C65DD52D99}" srcOrd="2" destOrd="0" parTransId="{3B602C9D-A651-48F9-836F-68B7D68FEDA0}" sibTransId="{CF9543DC-DC03-425E-AF53-4B1B0EAE37CA}"/>
    <dgm:cxn modelId="{6265791C-8792-45F7-9692-0F20F089A11B}" type="presOf" srcId="{7C85A258-C708-42A6-AC93-B81878212D8E}" destId="{B45198D0-D34C-4D96-949B-29AAED29433E}" srcOrd="1" destOrd="0" presId="urn:microsoft.com/office/officeart/2005/8/layout/orgChart1"/>
    <dgm:cxn modelId="{3434061F-B516-4426-92A1-8843C5FE097B}" type="presOf" srcId="{55112CBC-248F-4FB7-B740-6FE7B343A83C}" destId="{D6BE218B-52EB-4CC1-8EE2-71C3808A8A86}" srcOrd="0" destOrd="0" presId="urn:microsoft.com/office/officeart/2005/8/layout/orgChart1"/>
    <dgm:cxn modelId="{D5E07220-AD5B-4A37-B03C-26BBB4EE15E5}" type="presOf" srcId="{78BE8028-00D6-4A1D-B5AA-8C5EEA225728}" destId="{1E919DB8-1CF5-47A0-A7EA-F123C7F17638}" srcOrd="0" destOrd="0" presId="urn:microsoft.com/office/officeart/2005/8/layout/orgChart1"/>
    <dgm:cxn modelId="{139CAB21-B56A-4DEE-BDA6-E751C8907ED8}" type="presOf" srcId="{88D3BE40-8500-4A8C-BDF1-5154DDC8BF7B}" destId="{8DF616C4-2E70-4C7E-851F-370F57594F22}" srcOrd="0" destOrd="0" presId="urn:microsoft.com/office/officeart/2005/8/layout/orgChart1"/>
    <dgm:cxn modelId="{12B1A723-0A18-4B93-8267-EAC5BD923505}" type="presOf" srcId="{7F1FF357-083F-4A90-AB80-DDF4F4F5AC88}" destId="{27108A44-1CE7-4911-BDA6-3D07E6AA3717}" srcOrd="1" destOrd="0" presId="urn:microsoft.com/office/officeart/2005/8/layout/orgChart1"/>
    <dgm:cxn modelId="{81B3DF24-AB8C-47E9-B5DC-42E848F68024}" type="presOf" srcId="{9AB743F6-6079-4FB2-AE0E-3A1FC6B742E6}" destId="{998F58A9-16E6-4179-A2CA-45443D386C7A}" srcOrd="0" destOrd="0" presId="urn:microsoft.com/office/officeart/2005/8/layout/orgChart1"/>
    <dgm:cxn modelId="{3DD60A26-56B9-4C0C-A325-3E01D59284E0}" srcId="{AA866D12-453C-4EFE-81BF-6F34800B6D3D}" destId="{560E28C5-3B8F-44B3-99E5-948D483D28EE}" srcOrd="0" destOrd="0" parTransId="{3051AABF-9132-4D7C-AD22-1109A48CE437}" sibTransId="{DD869F6B-60E7-4E26-9D09-C32195A099A6}"/>
    <dgm:cxn modelId="{E9181526-07D1-4397-859C-545EEBAD5DCF}" type="presOf" srcId="{063C50A5-0E18-4B45-B266-D9C65DD52D99}" destId="{1572A0AB-2A55-4682-AEE3-717927326DA6}" srcOrd="1" destOrd="0" presId="urn:microsoft.com/office/officeart/2005/8/layout/orgChart1"/>
    <dgm:cxn modelId="{2191F626-8534-4DBD-8C5B-A3D2055EA032}" srcId="{E354C54B-C3C9-435F-9584-5FCE76E992FA}" destId="{DA50A132-B259-49B4-A091-A14A7E3E99E2}" srcOrd="0" destOrd="0" parTransId="{9AB743F6-6079-4FB2-AE0E-3A1FC6B742E6}" sibTransId="{F750939C-AC61-4264-92EF-E1CCBCB8FA26}"/>
    <dgm:cxn modelId="{A795A927-C4D2-4C4E-9EF9-0A7B1CF67E98}" type="presOf" srcId="{8009B8EC-8474-4829-8C3E-33969DF1248F}" destId="{EFD3E606-E995-4C23-B4CE-D122CBCBA012}" srcOrd="0" destOrd="0" presId="urn:microsoft.com/office/officeart/2005/8/layout/orgChart1"/>
    <dgm:cxn modelId="{408FEA29-2900-4F4F-B5D4-1212D68E0C0A}" type="presOf" srcId="{44AB1F45-652F-44E8-B743-DBC78DD2FF60}" destId="{B786F137-350C-4C60-96F9-4C540D80FD66}" srcOrd="0" destOrd="0" presId="urn:microsoft.com/office/officeart/2005/8/layout/orgChart1"/>
    <dgm:cxn modelId="{7AF9002E-18E5-4E11-BB09-7F440093159B}" srcId="{55112CBC-248F-4FB7-B740-6FE7B343A83C}" destId="{11344A55-895F-4505-8F89-CE6EC566C686}" srcOrd="0" destOrd="0" parTransId="{78BE8028-00D6-4A1D-B5AA-8C5EEA225728}" sibTransId="{2F88EC7F-5A98-4DAA-8DB3-C281F4826556}"/>
    <dgm:cxn modelId="{6D372C2E-6AF3-4CCD-88A6-8D5AD0B2AF7E}" srcId="{11344A55-895F-4505-8F89-CE6EC566C686}" destId="{87A46D42-0416-49FC-86CC-CE774C0004C7}" srcOrd="0" destOrd="0" parTransId="{7540EEB9-BBFB-4B59-B643-D693B94C3BD5}" sibTransId="{261CA7A7-36B1-40C3-865D-16AD0352ECD8}"/>
    <dgm:cxn modelId="{3E2E2D2E-8AEC-48F9-81F2-B89415734EF8}" type="presOf" srcId="{DBC76588-CF37-4D3B-80E3-5DBF98707CF3}" destId="{FC40BBB1-AF0C-4F41-9D60-7ED122A4539B}" srcOrd="1" destOrd="0" presId="urn:microsoft.com/office/officeart/2005/8/layout/orgChart1"/>
    <dgm:cxn modelId="{D15D322E-7B16-45EC-B581-BE9BD7C40547}" type="presOf" srcId="{EE6D3EEE-1E3B-489C-8CC0-7716EE2F8307}" destId="{13E67B2B-3F76-4D0D-AF6C-D150941B4658}" srcOrd="0" destOrd="0" presId="urn:microsoft.com/office/officeart/2005/8/layout/orgChart1"/>
    <dgm:cxn modelId="{7994E32E-0920-440D-8E75-F96FA5617431}" type="presOf" srcId="{B39DE99B-DC40-4602-BC59-E65B0B481AB8}" destId="{12CE90E1-4238-4E0E-8721-82F0166AC23F}" srcOrd="1" destOrd="0" presId="urn:microsoft.com/office/officeart/2005/8/layout/orgChart1"/>
    <dgm:cxn modelId="{6232D630-D5F1-43BF-8C4C-1E27AE722DB1}" type="presOf" srcId="{E9C9D8FE-DC99-4F48-BFE2-0E78761E0101}" destId="{8DA0BB57-B108-4A04-BB47-C5523B0C5854}" srcOrd="0" destOrd="0" presId="urn:microsoft.com/office/officeart/2005/8/layout/orgChart1"/>
    <dgm:cxn modelId="{77D92133-ABCB-4F7D-87FF-6C4BD5B53621}" type="presOf" srcId="{94BB05AD-4162-4349-9848-DFCA3450178A}" destId="{9DA610B7-7C0B-4BCE-BDB8-408E3B2C265D}" srcOrd="0" destOrd="0" presId="urn:microsoft.com/office/officeart/2005/8/layout/orgChart1"/>
    <dgm:cxn modelId="{A55F7B35-615F-4790-896B-2EBF90DA6B2F}" type="presOf" srcId="{E5D80DFE-1ECC-4580-AB7C-F79179DB56AF}" destId="{6D1D4DDC-6C4D-468E-9708-C3955039B2AE}" srcOrd="0" destOrd="0" presId="urn:microsoft.com/office/officeart/2005/8/layout/orgChart1"/>
    <dgm:cxn modelId="{5C179037-E06D-4CCF-988C-F3CE980145DF}" srcId="{BDE8821D-23C4-4218-88A9-13D27C76199E}" destId="{DBC76588-CF37-4D3B-80E3-5DBF98707CF3}" srcOrd="2" destOrd="0" parTransId="{FCA65820-2BB8-40AF-B978-11D69C8766A6}" sibTransId="{923625B7-D9D9-49C6-87F5-5F0EFF968278}"/>
    <dgm:cxn modelId="{99D60338-2484-4E40-875C-5ACA47F8AEC5}" type="presOf" srcId="{560E28C5-3B8F-44B3-99E5-948D483D28EE}" destId="{A67BE6D6-5B87-4D2D-9A30-BFCC8B27B81B}" srcOrd="0" destOrd="0" presId="urn:microsoft.com/office/officeart/2005/8/layout/orgChart1"/>
    <dgm:cxn modelId="{0F45CD3A-1BAF-4088-9467-B0A7F957EC1C}" srcId="{BDE8821D-23C4-4218-88A9-13D27C76199E}" destId="{25E52B4E-D8E4-4FC7-80A6-74B2AED3BEFC}" srcOrd="1" destOrd="0" parTransId="{CC8B3BE9-3C99-4CA4-BCD5-A761F43DADDB}" sibTransId="{D7E72248-9626-4560-9113-FDB11BF97940}"/>
    <dgm:cxn modelId="{67C4743E-E5DD-4C6C-9AFF-6428CBDE4621}" type="presOf" srcId="{25E52B4E-D8E4-4FC7-80A6-74B2AED3BEFC}" destId="{8B26317C-8BDF-43DF-8038-A48E162C8BDF}" srcOrd="0" destOrd="0" presId="urn:microsoft.com/office/officeart/2005/8/layout/orgChart1"/>
    <dgm:cxn modelId="{DE14A03E-D32E-431A-8469-2DA2FEC97F95}" type="presOf" srcId="{DECEE93A-8E7C-423D-A8CE-C8F3D1E283EF}" destId="{32D134C7-B1AE-47E9-A021-A6C74927722C}" srcOrd="1" destOrd="0" presId="urn:microsoft.com/office/officeart/2005/8/layout/orgChart1"/>
    <dgm:cxn modelId="{D265D63E-47EA-471F-B08A-D9E5FDBF5061}" srcId="{AA866D12-453C-4EFE-81BF-6F34800B6D3D}" destId="{E2119A96-A479-48FB-BE5B-72EFF9151058}" srcOrd="1" destOrd="0" parTransId="{D266F962-A8D3-45F9-9459-A9F76A04BBAD}" sibTransId="{E7A2C929-1B70-4AAE-9672-F3C456C7215A}"/>
    <dgm:cxn modelId="{9F7C573F-C690-4881-A8E0-6383A21CDE6F}" type="presOf" srcId="{32770E09-E525-48CC-AD6C-47F8BD195DF6}" destId="{E3F9EA3D-2AB7-4058-B3E8-0D6090E56B19}" srcOrd="0" destOrd="0" presId="urn:microsoft.com/office/officeart/2005/8/layout/orgChart1"/>
    <dgm:cxn modelId="{E3E4AA41-039E-4CEC-BE0E-45C51445BD5F}" type="presOf" srcId="{2E2451A3-6E3A-4C51-9EEA-219D8F1EF2FE}" destId="{B2BE988F-3094-45A7-9DC1-E457A146F095}" srcOrd="1" destOrd="0" presId="urn:microsoft.com/office/officeart/2005/8/layout/orgChart1"/>
    <dgm:cxn modelId="{F9422D43-D42D-458E-B88F-A9622470B412}" type="presOf" srcId="{F97BC059-C324-4E6D-82EB-C200778EAE2A}" destId="{99ED2DAC-72F8-43B3-B92C-84669E5AD4C8}" srcOrd="1" destOrd="0" presId="urn:microsoft.com/office/officeart/2005/8/layout/orgChart1"/>
    <dgm:cxn modelId="{BA9B5B43-87DC-4885-8C5F-88B40A549F6C}" type="presOf" srcId="{DA50A132-B259-49B4-A091-A14A7E3E99E2}" destId="{3EDB1457-4204-4D2B-953D-F79102E3DF57}" srcOrd="1" destOrd="0" presId="urn:microsoft.com/office/officeart/2005/8/layout/orgChart1"/>
    <dgm:cxn modelId="{5975B244-52B5-411E-AAF1-4761150FDE75}" type="presOf" srcId="{43A67012-9FBF-4742-A80F-8DFDB24FD536}" destId="{2DDE9C22-CC47-4DF0-BD3F-4E83EC193B74}" srcOrd="1" destOrd="0" presId="urn:microsoft.com/office/officeart/2005/8/layout/orgChart1"/>
    <dgm:cxn modelId="{504E9045-7607-41C0-895F-F847E9BC17D5}" type="presOf" srcId="{3051AABF-9132-4D7C-AD22-1109A48CE437}" destId="{B1E00B11-4FDD-4C1D-A332-7B5CBB8E63F0}" srcOrd="0" destOrd="0" presId="urn:microsoft.com/office/officeart/2005/8/layout/orgChart1"/>
    <dgm:cxn modelId="{AC0B5F47-FC1F-4DF1-BC48-249F62F1E210}" type="presOf" srcId="{7A44AFAB-06EF-48DC-8660-BA2D7D9D149F}" destId="{3ED25BE7-1F72-4B42-A9C8-C1472F6E13A8}" srcOrd="1" destOrd="0" presId="urn:microsoft.com/office/officeart/2005/8/layout/orgChart1"/>
    <dgm:cxn modelId="{16D9FB48-3FC5-4DBC-AF03-0D306F69473A}" srcId="{11344A55-895F-4505-8F89-CE6EC566C686}" destId="{94BB05AD-4162-4349-9848-DFCA3450178A}" srcOrd="1" destOrd="0" parTransId="{46DE558D-E5C4-4DC1-8E3C-77F87D89A222}" sibTransId="{4D7079DE-582E-4D9F-90F8-6EC1705016A7}"/>
    <dgm:cxn modelId="{353ECF4A-3F42-48C9-93EC-0291E9F03D56}" srcId="{070460F7-418F-4727-85BB-DF541D55A6BA}" destId="{29DDBDC5-B99A-4ECB-8F6C-807D43DE6368}" srcOrd="0" destOrd="0" parTransId="{E38C3315-F081-4043-934C-E03D7004A3BF}" sibTransId="{56DC5C7C-69CB-4011-997A-195EC2125C16}"/>
    <dgm:cxn modelId="{837BF04F-C46D-4BB3-8A61-C62D41A0A874}" type="presOf" srcId="{EE6D3EEE-1E3B-489C-8CC0-7716EE2F8307}" destId="{825B034B-AB33-4F94-AC18-2AA71A52F861}" srcOrd="1" destOrd="0" presId="urn:microsoft.com/office/officeart/2005/8/layout/orgChart1"/>
    <dgm:cxn modelId="{759ED753-88DA-4828-B516-43276FCA4492}" type="presOf" srcId="{29DDBDC5-B99A-4ECB-8F6C-807D43DE6368}" destId="{C2047464-0BD0-4228-A21D-4AC56CD62C61}" srcOrd="0" destOrd="0" presId="urn:microsoft.com/office/officeart/2005/8/layout/orgChart1"/>
    <dgm:cxn modelId="{01A6F458-3EEE-4C6C-A585-E55BD37BA826}" type="presOf" srcId="{94BB05AD-4162-4349-9848-DFCA3450178A}" destId="{112716BE-2355-43EB-B251-BAB9CC6E789F}" srcOrd="1" destOrd="0" presId="urn:microsoft.com/office/officeart/2005/8/layout/orgChart1"/>
    <dgm:cxn modelId="{C6B1595A-A972-40E9-B43B-0010B58D5F8D}" type="presOf" srcId="{87A46D42-0416-49FC-86CC-CE774C0004C7}" destId="{375CA083-5461-4D2E-86E0-BA3A50EC7764}" srcOrd="0" destOrd="0" presId="urn:microsoft.com/office/officeart/2005/8/layout/orgChart1"/>
    <dgm:cxn modelId="{5724EF5C-FFD7-48C1-A950-EFDCE9E46BBC}" srcId="{BDE8821D-23C4-4218-88A9-13D27C76199E}" destId="{AA866D12-453C-4EFE-81BF-6F34800B6D3D}" srcOrd="0" destOrd="0" parTransId="{F9120F60-5CC7-4AC0-B909-AE8AC38AD93B}" sibTransId="{93CB6F9E-A8BC-4649-AA22-71E90644E97A}"/>
    <dgm:cxn modelId="{1D12BF5D-BC7B-40F2-8DF8-F7932EEFD80B}" type="presOf" srcId="{3A53C960-0BC7-4BDC-BBCC-5D7DF197D9D8}" destId="{F6652973-6204-4DC0-8099-C994070C2CE8}" srcOrd="0" destOrd="0" presId="urn:microsoft.com/office/officeart/2005/8/layout/orgChart1"/>
    <dgm:cxn modelId="{0CC1465E-7DE9-45E5-B158-E79126775384}" type="presOf" srcId="{43A2AF1E-AC4F-4F3F-B228-5B00F2FCD2A4}" destId="{B16626DC-86FC-4733-B254-1488A4E8AF44}" srcOrd="1" destOrd="0" presId="urn:microsoft.com/office/officeart/2005/8/layout/orgChart1"/>
    <dgm:cxn modelId="{56764960-C6DB-4F90-9DF0-57EC1774E795}" type="presOf" srcId="{F97BC059-C324-4E6D-82EB-C200778EAE2A}" destId="{4C16175E-2900-42FE-B312-A18C41D85271}" srcOrd="0" destOrd="0" presId="urn:microsoft.com/office/officeart/2005/8/layout/orgChart1"/>
    <dgm:cxn modelId="{D92CCC62-1BC2-4B25-8171-01B2E9F4B4BE}" type="presOf" srcId="{DA50A132-B259-49B4-A091-A14A7E3E99E2}" destId="{B4F45A36-6EC5-4E23-8981-C6C1818EE8C1}" srcOrd="0" destOrd="0" presId="urn:microsoft.com/office/officeart/2005/8/layout/orgChart1"/>
    <dgm:cxn modelId="{1A8A3863-2F0D-4C91-8225-8AE2CDE055FB}" type="presOf" srcId="{AB6E5E5C-1C77-4FBC-8F9F-1F41111D2BC9}" destId="{B6F8FAD5-45CB-4A9B-98D7-C6F74E508932}" srcOrd="1" destOrd="0" presId="urn:microsoft.com/office/officeart/2005/8/layout/orgChart1"/>
    <dgm:cxn modelId="{189B6565-EB9B-4484-A1CB-000AF3E68FE4}" type="presOf" srcId="{CC8B3BE9-3C99-4CA4-BCD5-A761F43DADDB}" destId="{ECDA43E3-C41D-4C79-B9CA-3F8B865A929F}" srcOrd="0" destOrd="0" presId="urn:microsoft.com/office/officeart/2005/8/layout/orgChart1"/>
    <dgm:cxn modelId="{11150366-9A42-4FFE-AE62-07221EA95F4F}" srcId="{B21A2AC8-1F8B-4560-84B6-C7C72B5A139E}" destId="{070460F7-418F-4727-85BB-DF541D55A6BA}" srcOrd="0" destOrd="0" parTransId="{B4E32ED6-72EA-472E-A834-6D7D72F24B2D}" sibTransId="{D8303E89-0740-4451-B3D6-B7BFFD7A268C}"/>
    <dgm:cxn modelId="{83B78267-2A86-4648-83A3-61805E5C5024}" type="presOf" srcId="{8009B8EC-8474-4829-8C3E-33969DF1248F}" destId="{4C4D3575-4975-41AC-B21C-F7C8FABB50C9}" srcOrd="1" destOrd="0" presId="urn:microsoft.com/office/officeart/2005/8/layout/orgChart1"/>
    <dgm:cxn modelId="{DB387F6C-15D9-4744-820C-13BBBF289B1A}" type="presOf" srcId="{BB968FF0-D53D-4584-B3B0-1674DC5406B0}" destId="{029E33B0-9509-40AF-8DC4-03408579F717}" srcOrd="0" destOrd="0" presId="urn:microsoft.com/office/officeart/2005/8/layout/orgChart1"/>
    <dgm:cxn modelId="{6C19876C-BEAB-4CF7-85B8-F52E45C4E72A}" srcId="{44AB1F45-652F-44E8-B743-DBC78DD2FF60}" destId="{52014AD5-4755-4D25-8D1F-23522768B673}" srcOrd="1" destOrd="0" parTransId="{CA90C9BC-73F4-4A17-9BB6-97EC9CD4BB39}" sibTransId="{3DD7C1F0-2082-44EC-BF2E-B68ED5843AF2}"/>
    <dgm:cxn modelId="{EF60676E-E96C-4F2F-B069-58B45EAB3553}" srcId="{AA866D12-453C-4EFE-81BF-6F34800B6D3D}" destId="{7C85A258-C708-42A6-AC93-B81878212D8E}" srcOrd="5" destOrd="0" parTransId="{7B318540-7220-46F3-BB2A-EC0F0F40B678}" sibTransId="{83EF4B4B-280B-464A-BCE4-E5A18298DD67}"/>
    <dgm:cxn modelId="{B070E571-D4EC-4F95-B3DE-6CE59703CC59}" srcId="{87A46D42-0416-49FC-86CC-CE774C0004C7}" destId="{3A53C960-0BC7-4BDC-BBCC-5D7DF197D9D8}" srcOrd="4" destOrd="0" parTransId="{482A43D3-062A-4C74-8185-79D404D016D5}" sibTransId="{71B7EE35-75F2-4547-A8D3-26F36B9FEF45}"/>
    <dgm:cxn modelId="{EA7D7574-52B4-4DD1-A7DC-D1017970971C}" type="presOf" srcId="{B21A2AC8-1F8B-4560-84B6-C7C72B5A139E}" destId="{76165F91-4703-429A-A591-DBD117D285E0}" srcOrd="1" destOrd="0" presId="urn:microsoft.com/office/officeart/2005/8/layout/orgChart1"/>
    <dgm:cxn modelId="{5A042477-AA03-4A77-9C51-A795CEDA67AB}" type="presOf" srcId="{3B602C9D-A651-48F9-836F-68B7D68FEDA0}" destId="{4620F68C-F391-4A40-8454-D2C8472F0ED3}" srcOrd="0" destOrd="0" presId="urn:microsoft.com/office/officeart/2005/8/layout/orgChart1"/>
    <dgm:cxn modelId="{45914C7A-0C6A-40D1-B2D4-DF05D75B1908}" type="presOf" srcId="{CA90C9BC-73F4-4A17-9BB6-97EC9CD4BB39}" destId="{9151F0DF-4FA2-47B5-BF63-49E314F8F955}" srcOrd="0" destOrd="0" presId="urn:microsoft.com/office/officeart/2005/8/layout/orgChart1"/>
    <dgm:cxn modelId="{A0299F7D-FE5C-4913-9159-7131C5766F99}" type="presOf" srcId="{DECEE93A-8E7C-423D-A8CE-C8F3D1E283EF}" destId="{C67FAE0D-0D72-4107-AD30-66C92036011C}" srcOrd="0" destOrd="0" presId="urn:microsoft.com/office/officeart/2005/8/layout/orgChart1"/>
    <dgm:cxn modelId="{A482FF7D-7B26-400F-89B0-30612E8EFC03}" type="presOf" srcId="{55C03BB8-C2E1-4F9F-8398-9BFD67DCF2BC}" destId="{50E9DAFD-A821-429A-BE34-AD7045BF35BA}" srcOrd="0" destOrd="0" presId="urn:microsoft.com/office/officeart/2005/8/layout/orgChart1"/>
    <dgm:cxn modelId="{AC85577F-0AA2-4F4D-A115-46A5F2A31C08}" srcId="{AA866D12-453C-4EFE-81BF-6F34800B6D3D}" destId="{2E2451A3-6E3A-4C51-9EEA-219D8F1EF2FE}" srcOrd="2" destOrd="0" parTransId="{36762EF1-2C35-4E60-818E-F742BBBD489A}" sibTransId="{18AFAA92-8939-42CD-AACF-22A0F2A396A4}"/>
    <dgm:cxn modelId="{49038982-27A7-4180-AD30-75D6E4369F72}" type="presOf" srcId="{E2119A96-A479-48FB-BE5B-72EFF9151058}" destId="{5CAA4AD7-8243-48B7-85B0-4E15BB8DB409}" srcOrd="1" destOrd="0" presId="urn:microsoft.com/office/officeart/2005/8/layout/orgChart1"/>
    <dgm:cxn modelId="{8A42BB82-6939-44CB-AA3F-F3BD0D227F29}" type="presOf" srcId="{43A2AF1E-AC4F-4F3F-B228-5B00F2FCD2A4}" destId="{1B6021B0-5168-44F0-9670-EBEFB0AD527C}" srcOrd="0" destOrd="0" presId="urn:microsoft.com/office/officeart/2005/8/layout/orgChart1"/>
    <dgm:cxn modelId="{37662784-20E9-4D47-8C0C-342FC49A2AB5}" type="presOf" srcId="{F5D8BEE9-C4DA-4D1A-8BE9-1CC8AD2206F9}" destId="{33545103-FFF2-41C8-B4C9-FB5DA11C561B}" srcOrd="0" destOrd="0" presId="urn:microsoft.com/office/officeart/2005/8/layout/orgChart1"/>
    <dgm:cxn modelId="{8FEED787-5AFD-4F6A-B7E0-15C1629A3042}" type="presOf" srcId="{B4E32ED6-72EA-472E-A834-6D7D72F24B2D}" destId="{B9C3C660-9448-4F7F-9678-2795BF177AB3}" srcOrd="0" destOrd="0" presId="urn:microsoft.com/office/officeart/2005/8/layout/orgChart1"/>
    <dgm:cxn modelId="{75A8048B-AB4C-4EEF-8B42-25C2933D574D}" type="presOf" srcId="{B46E9032-01F0-4802-A1EC-9026E3EB917E}" destId="{FCE23332-74A0-4D23-AF39-729203DA71D8}" srcOrd="0" destOrd="0" presId="urn:microsoft.com/office/officeart/2005/8/layout/orgChart1"/>
    <dgm:cxn modelId="{8B2E5E8E-8DE1-488D-B2D7-1F399959F431}" type="presOf" srcId="{44AB1F45-652F-44E8-B743-DBC78DD2FF60}" destId="{F1646B2A-DBED-4902-9157-934FB8972607}" srcOrd="1" destOrd="0" presId="urn:microsoft.com/office/officeart/2005/8/layout/orgChart1"/>
    <dgm:cxn modelId="{AAB66690-CC6D-4930-AF22-3CB39BFEF63F}" type="presOf" srcId="{560E28C5-3B8F-44B3-99E5-948D483D28EE}" destId="{29628117-ECEB-4D8C-A5E1-2E6279E435C5}" srcOrd="1" destOrd="0" presId="urn:microsoft.com/office/officeart/2005/8/layout/orgChart1"/>
    <dgm:cxn modelId="{1EE43C92-852E-4DF4-8AE0-DBA8AED570AA}" type="presOf" srcId="{36762EF1-2C35-4E60-818E-F742BBBD489A}" destId="{9434DCC4-A920-4CA7-AD42-C6CB8CC00780}" srcOrd="0" destOrd="0" presId="urn:microsoft.com/office/officeart/2005/8/layout/orgChart1"/>
    <dgm:cxn modelId="{D216B693-6D7C-4963-9E5C-BCF5EFFD4259}" type="presOf" srcId="{52014AD5-4755-4D25-8D1F-23522768B673}" destId="{277D99F9-DD0C-415C-BC0D-AE4955C86605}" srcOrd="1" destOrd="0" presId="urn:microsoft.com/office/officeart/2005/8/layout/orgChart1"/>
    <dgm:cxn modelId="{86DBEF93-0E50-4E9F-975D-FCC3A94B26C3}" type="presOf" srcId="{52014AD5-4755-4D25-8D1F-23522768B673}" destId="{9C6AF6F7-5AD2-43C0-A058-DAA927D3AC4B}" srcOrd="0" destOrd="0" presId="urn:microsoft.com/office/officeart/2005/8/layout/orgChart1"/>
    <dgm:cxn modelId="{379D9095-84A4-46C8-A2F4-F2B188143937}" type="presOf" srcId="{7A44AFAB-06EF-48DC-8660-BA2D7D9D149F}" destId="{6FD7F34D-B43F-4FD1-9F2B-9399B966B5AE}" srcOrd="0" destOrd="0" presId="urn:microsoft.com/office/officeart/2005/8/layout/orgChart1"/>
    <dgm:cxn modelId="{7E9CCE95-7CF9-4363-A7CF-0CFF0B8F1DD4}" srcId="{F97BC059-C324-4E6D-82EB-C200778EAE2A}" destId="{E354C54B-C3C9-435F-9584-5FCE76E992FA}" srcOrd="0" destOrd="0" parTransId="{AA86253D-C851-4D43-A1CB-62DEDBA3CBD8}" sibTransId="{7A43B732-5A40-49AE-B618-2D7EA08E124D}"/>
    <dgm:cxn modelId="{B4A00196-7CE0-4D41-92CD-D736F56504FD}" type="presOf" srcId="{AA866D12-453C-4EFE-81BF-6F34800B6D3D}" destId="{44ECB70B-43AD-46BA-B3F2-6317AEF0A3BD}" srcOrd="1" destOrd="0" presId="urn:microsoft.com/office/officeart/2005/8/layout/orgChart1"/>
    <dgm:cxn modelId="{9524B296-591B-4EF3-B69C-AE641FC18999}" type="presOf" srcId="{DBC76588-CF37-4D3B-80E3-5DBF98707CF3}" destId="{5719E909-1069-4F4F-AF06-A63BEBE19342}" srcOrd="0" destOrd="0" presId="urn:microsoft.com/office/officeart/2005/8/layout/orgChart1"/>
    <dgm:cxn modelId="{C7E01497-37D6-4113-8E89-25746C886BA5}" srcId="{AA866D12-453C-4EFE-81BF-6F34800B6D3D}" destId="{7F1FF357-083F-4A90-AB80-DDF4F4F5AC88}" srcOrd="3" destOrd="0" parTransId="{84934629-0C16-4317-9FAA-33785C2AF829}" sibTransId="{B1688E84-D0E3-467D-9B59-57157853056D}"/>
    <dgm:cxn modelId="{BE235F9E-1BF0-4DD6-8714-F4234F3576C9}" type="presOf" srcId="{C8B97A29-73DC-42F2-9BC0-C57518F4148A}" destId="{73A748F2-595F-4FBF-8E16-2417FCA641BC}" srcOrd="1" destOrd="0" presId="urn:microsoft.com/office/officeart/2005/8/layout/orgChart1"/>
    <dgm:cxn modelId="{8A1CF69E-3B3E-4CF7-87A6-87002141F31A}" type="presOf" srcId="{7C85A258-C708-42A6-AC93-B81878212D8E}" destId="{BD9E28BE-E380-47F2-8456-C64479221DB5}" srcOrd="0" destOrd="0" presId="urn:microsoft.com/office/officeart/2005/8/layout/orgChart1"/>
    <dgm:cxn modelId="{D1F0A1A2-C8E1-4A50-A645-023C09F750C7}" type="presOf" srcId="{11344A55-895F-4505-8F89-CE6EC566C686}" destId="{4D3B6D75-52EF-40A1-BE64-B24E5D84ED5C}" srcOrd="1" destOrd="0" presId="urn:microsoft.com/office/officeart/2005/8/layout/orgChart1"/>
    <dgm:cxn modelId="{2B45F7A3-588E-4ADA-A7BE-E8D220711718}" type="presOf" srcId="{E354C54B-C3C9-435F-9584-5FCE76E992FA}" destId="{BCA352E0-D7F7-4BC9-9C5A-315A10ACC258}" srcOrd="1" destOrd="0" presId="urn:microsoft.com/office/officeart/2005/8/layout/orgChart1"/>
    <dgm:cxn modelId="{967575A4-8DB8-44D0-BD28-3AEBD968B3E6}" type="presOf" srcId="{AB6E5E5C-1C77-4FBC-8F9F-1F41111D2BC9}" destId="{5D39A267-8893-4D5D-9FC4-47D25D72E580}" srcOrd="0" destOrd="0" presId="urn:microsoft.com/office/officeart/2005/8/layout/orgChart1"/>
    <dgm:cxn modelId="{96A6F8A4-3483-4095-9E1A-85733B71861B}" type="presOf" srcId="{F0E11478-065D-4C01-87C0-056B8F64093D}" destId="{DF289979-1BDC-4196-8399-3D29664AF34B}" srcOrd="0" destOrd="0" presId="urn:microsoft.com/office/officeart/2005/8/layout/orgChart1"/>
    <dgm:cxn modelId="{1E025FA5-CDE0-44A8-80B0-0107DA6B125E}" srcId="{87A46D42-0416-49FC-86CC-CE774C0004C7}" destId="{EE6D3EEE-1E3B-489C-8CC0-7716EE2F8307}" srcOrd="1" destOrd="0" parTransId="{527D1D48-B32C-477E-A370-7FB16CB53344}" sibTransId="{501452F4-0A26-4354-9447-7EF4B1AE7DD2}"/>
    <dgm:cxn modelId="{5689B1A5-335E-4DD0-965D-C1D8268A27A7}" type="presOf" srcId="{482A43D3-062A-4C74-8185-79D404D016D5}" destId="{24055BF7-4323-4FE2-856C-D376F2F2A821}" srcOrd="0" destOrd="0" presId="urn:microsoft.com/office/officeart/2005/8/layout/orgChart1"/>
    <dgm:cxn modelId="{D57A5DA9-DE5B-45A2-BA97-F209B7C635E7}" type="presOf" srcId="{E38C3315-F081-4043-934C-E03D7004A3BF}" destId="{40C218C0-7E9F-429E-811C-9019D647A468}" srcOrd="0" destOrd="0" presId="urn:microsoft.com/office/officeart/2005/8/layout/orgChart1"/>
    <dgm:cxn modelId="{5D48B8A9-510F-486D-BE75-AD519C8FD2CB}" type="presOf" srcId="{11344A55-895F-4505-8F89-CE6EC566C686}" destId="{7C3E6E09-F9F2-41E3-83F0-8CB9E8B75CB2}" srcOrd="0" destOrd="0" presId="urn:microsoft.com/office/officeart/2005/8/layout/orgChart1"/>
    <dgm:cxn modelId="{6CE7F7AA-E42B-4008-8443-0D91AAE6B4CC}" type="presOf" srcId="{7F1FF357-083F-4A90-AB80-DDF4F4F5AC88}" destId="{CADED71C-6255-4DE1-97B7-394D17784FDE}" srcOrd="0" destOrd="0" presId="urn:microsoft.com/office/officeart/2005/8/layout/orgChart1"/>
    <dgm:cxn modelId="{B7765AB3-AEF9-45A6-979F-3751C5FD914C}" type="presOf" srcId="{84934629-0C16-4317-9FAA-33785C2AF829}" destId="{8504F786-7C6E-400B-987B-1D3401F3E480}" srcOrd="0" destOrd="0" presId="urn:microsoft.com/office/officeart/2005/8/layout/orgChart1"/>
    <dgm:cxn modelId="{1F1790B4-ED7F-4C48-8265-CB6483A3952E}" type="presOf" srcId="{FCA65820-2BB8-40AF-B978-11D69C8766A6}" destId="{2E970FC7-9F7A-4E10-9931-3A232EFA2B98}" srcOrd="0" destOrd="0" presId="urn:microsoft.com/office/officeart/2005/8/layout/orgChart1"/>
    <dgm:cxn modelId="{136FBDB4-2334-4BAA-87B1-55D8B748D5ED}" type="presOf" srcId="{B8316B4A-3ECA-4E5B-9607-96A711B1AC78}" destId="{AE561E5E-42EE-406A-BD8A-6C578265307D}" srcOrd="0" destOrd="0" presId="urn:microsoft.com/office/officeart/2005/8/layout/orgChart1"/>
    <dgm:cxn modelId="{4B28FEB5-DA41-4EC1-985B-ABA47CF7B0A4}" srcId="{94BB05AD-4162-4349-9848-DFCA3450178A}" destId="{14F31797-D686-4F19-A5FD-8A201F789202}" srcOrd="0" destOrd="0" parTransId="{E9C9D8FE-DC99-4F48-BFE2-0E78761E0101}" sibTransId="{A4FBD660-50AB-4751-A369-2EF4D0C82785}"/>
    <dgm:cxn modelId="{3B2970B6-095A-44DD-A935-2DC466DEBBDC}" srcId="{55112CBC-248F-4FB7-B740-6FE7B343A83C}" destId="{C8B97A29-73DC-42F2-9BC0-C57518F4148A}" srcOrd="4" destOrd="0" parTransId="{55C03BB8-C2E1-4F9F-8398-9BFD67DCF2BC}" sibTransId="{060634BA-A25F-4049-BE50-BF9D90894D4A}"/>
    <dgm:cxn modelId="{E1FE93B9-A5CB-4197-BCC6-14ECB7756BB7}" srcId="{C8B97A29-73DC-42F2-9BC0-C57518F4148A}" destId="{44AB1F45-652F-44E8-B743-DBC78DD2FF60}" srcOrd="0" destOrd="0" parTransId="{903BD3A5-804C-4034-868F-ABF86A326BB1}" sibTransId="{793BB91B-B396-4A9E-8B1C-9B95CE82F7DC}"/>
    <dgm:cxn modelId="{58468ABA-D834-4C7F-B752-4CCE617E00C7}" type="presOf" srcId="{BDE8821D-23C4-4218-88A9-13D27C76199E}" destId="{1EBF2CD8-22EB-42D0-92AD-DBF8D3ED8E7A}" srcOrd="1" destOrd="0" presId="urn:microsoft.com/office/officeart/2005/8/layout/orgChart1"/>
    <dgm:cxn modelId="{695F74BB-6A73-4807-9A9B-256D33E46E96}" type="presOf" srcId="{070460F7-418F-4727-85BB-DF541D55A6BA}" destId="{0ECE332E-9DA3-4053-9A02-36B8131DA34D}" srcOrd="1" destOrd="0" presId="urn:microsoft.com/office/officeart/2005/8/layout/orgChart1"/>
    <dgm:cxn modelId="{4C905FBF-086F-410A-B5BF-7E2D5FA80867}" type="presOf" srcId="{AA866D12-453C-4EFE-81BF-6F34800B6D3D}" destId="{D2870707-C5E1-46E1-8756-83911EF72102}" srcOrd="0" destOrd="0" presId="urn:microsoft.com/office/officeart/2005/8/layout/orgChart1"/>
    <dgm:cxn modelId="{A5D0F1C6-176F-4F98-9967-A5FE15041201}" type="presOf" srcId="{B39DE99B-DC40-4602-BC59-E65B0B481AB8}" destId="{1C0B19F5-B678-4381-B092-FBA21BFF853D}" srcOrd="0" destOrd="0" presId="urn:microsoft.com/office/officeart/2005/8/layout/orgChart1"/>
    <dgm:cxn modelId="{25B32BC7-989E-4115-B2D1-3D1E8BFFD924}" type="presOf" srcId="{87A46D42-0416-49FC-86CC-CE774C0004C7}" destId="{2ACAF367-FA94-4F48-8453-59ACEDFAD689}" srcOrd="1" destOrd="0" presId="urn:microsoft.com/office/officeart/2005/8/layout/orgChart1"/>
    <dgm:cxn modelId="{887997C9-BEDA-403F-90C2-A269C6BD973E}" type="presOf" srcId="{C8B97A29-73DC-42F2-9BC0-C57518F4148A}" destId="{3D93744B-52C8-4FCF-8897-707C72D5B7E6}" srcOrd="0" destOrd="0" presId="urn:microsoft.com/office/officeart/2005/8/layout/orgChart1"/>
    <dgm:cxn modelId="{615816CA-3898-4FB2-8F97-869EA4F55A44}" srcId="{44AB1F45-652F-44E8-B743-DBC78DD2FF60}" destId="{43A2AF1E-AC4F-4F3F-B228-5B00F2FCD2A4}" srcOrd="0" destOrd="0" parTransId="{32770E09-E525-48CC-AD6C-47F8BD195DF6}" sibTransId="{E258A7B4-D1AC-4DC8-B81A-75ECAE10DC28}"/>
    <dgm:cxn modelId="{B8B38BCB-F235-4599-9772-82D047CEB8E5}" srcId="{AA866D12-453C-4EFE-81BF-6F34800B6D3D}" destId="{AB6E5E5C-1C77-4FBC-8F9F-1F41111D2BC9}" srcOrd="4" destOrd="0" parTransId="{F0E11478-065D-4C01-87C0-056B8F64093D}" sibTransId="{CA312536-DD00-4C17-891B-194F896B698B}"/>
    <dgm:cxn modelId="{987E82CD-74EA-4364-AB2A-2A9704059FCD}" type="presOf" srcId="{E354C54B-C3C9-435F-9584-5FCE76E992FA}" destId="{39CB50B7-B464-497E-97F7-C7C890C4A983}" srcOrd="0" destOrd="0" presId="urn:microsoft.com/office/officeart/2005/8/layout/orgChart1"/>
    <dgm:cxn modelId="{09F799CD-E9CB-45E2-A8FA-CFFCFDC64F4D}" type="presOf" srcId="{25E52B4E-D8E4-4FC7-80A6-74B2AED3BEFC}" destId="{7541FFCB-776C-4B58-BB6E-1E7837C2093E}" srcOrd="1" destOrd="0" presId="urn:microsoft.com/office/officeart/2005/8/layout/orgChart1"/>
    <dgm:cxn modelId="{5F7A5ACE-121D-4EE0-B3E7-43EA1B37D873}" type="presOf" srcId="{46DE558D-E5C4-4DC1-8E3C-77F87D89A222}" destId="{39B9C298-D024-4F5E-A331-AE207DE95BDA}" srcOrd="0" destOrd="0" presId="urn:microsoft.com/office/officeart/2005/8/layout/orgChart1"/>
    <dgm:cxn modelId="{558855CF-861F-46B8-B6BB-DDAA0D725437}" type="presOf" srcId="{14F31797-D686-4F19-A5FD-8A201F789202}" destId="{8610D031-155F-4941-9984-A30C9B559B24}" srcOrd="1" destOrd="0" presId="urn:microsoft.com/office/officeart/2005/8/layout/orgChart1"/>
    <dgm:cxn modelId="{E61782D0-8F3D-41CA-AAC8-B148E6A0ED9F}" type="presOf" srcId="{7540EEB9-BBFB-4B59-B643-D693B94C3BD5}" destId="{45EA2EF8-4B84-447C-8C89-B9EB95EB6827}" srcOrd="0" destOrd="0" presId="urn:microsoft.com/office/officeart/2005/8/layout/orgChart1"/>
    <dgm:cxn modelId="{D32757D5-88EE-4C80-B3B5-805D03AD0A27}" type="presOf" srcId="{20F4256E-D9B7-4712-9566-D3575014F279}" destId="{DFD719DE-352D-4258-A823-B7ECC93215CB}" srcOrd="0" destOrd="0" presId="urn:microsoft.com/office/officeart/2005/8/layout/orgChart1"/>
    <dgm:cxn modelId="{E874E5D6-BDC2-4CA7-9DC1-AB90EF596E6E}" srcId="{55112CBC-248F-4FB7-B740-6FE7B343A83C}" destId="{BDE8821D-23C4-4218-88A9-13D27C76199E}" srcOrd="3" destOrd="0" parTransId="{F30F8A1F-2D6C-4BBD-8FD5-C7EF58B59B7D}" sibTransId="{ADD36B8F-11B3-4BE9-8CC2-775A22A1BB0A}"/>
    <dgm:cxn modelId="{6A6852D7-9ECB-4A2D-BF61-00E1D2064CFF}" srcId="{25E52B4E-D8E4-4FC7-80A6-74B2AED3BEFC}" destId="{7A44AFAB-06EF-48DC-8660-BA2D7D9D149F}" srcOrd="0" destOrd="0" parTransId="{B8316B4A-3ECA-4E5B-9607-96A711B1AC78}" sibTransId="{63B87FC2-959E-4440-A01C-BE0A08CA2F25}"/>
    <dgm:cxn modelId="{E703F5DB-5222-40EA-8EDA-9EA03220EBC8}" srcId="{87A46D42-0416-49FC-86CC-CE774C0004C7}" destId="{43A67012-9FBF-4742-A80F-8DFDB24FD536}" srcOrd="3" destOrd="0" parTransId="{805CBCE3-5CA9-44D8-B2E8-DC65A26A0A3C}" sibTransId="{7504E18A-CE58-4F25-A17B-235B10FE16E9}"/>
    <dgm:cxn modelId="{6140BDDC-21EB-4F4A-B898-343DDBAC4023}" type="presOf" srcId="{D266F962-A8D3-45F9-9459-A9F76A04BBAD}" destId="{DF65CBEF-267B-4B93-BBA7-1B948B7F69C5}" srcOrd="0" destOrd="0" presId="urn:microsoft.com/office/officeart/2005/8/layout/orgChart1"/>
    <dgm:cxn modelId="{4E3E02DD-890D-4B16-9FE4-76CD29285378}" srcId="{44AB1F45-652F-44E8-B743-DBC78DD2FF60}" destId="{DECEE93A-8E7C-423D-A8CE-C8F3D1E283EF}" srcOrd="2" destOrd="0" parTransId="{E5D80DFE-1ECC-4580-AB7C-F79179DB56AF}" sibTransId="{1F51A0C8-E280-4D0D-9FBA-D6D0DB32B4FF}"/>
    <dgm:cxn modelId="{3C65DCDE-AAB9-4B19-841B-515AF6E78FB5}" srcId="{55112CBC-248F-4FB7-B740-6FE7B343A83C}" destId="{F97BC059-C324-4E6D-82EB-C200778EAE2A}" srcOrd="1" destOrd="0" parTransId="{88D3BE40-8500-4A8C-BDF1-5154DDC8BF7B}" sibTransId="{7A737482-5B40-4CEE-9AB4-41CA55CE9A22}"/>
    <dgm:cxn modelId="{686B2AE0-308A-45C9-BB4A-E8667BB0672C}" type="presOf" srcId="{55112CBC-248F-4FB7-B740-6FE7B343A83C}" destId="{D7878624-5E35-43F1-9B9B-595142CE21C4}" srcOrd="1" destOrd="0" presId="urn:microsoft.com/office/officeart/2005/8/layout/orgChart1"/>
    <dgm:cxn modelId="{558CE9E0-8030-4BD3-A69D-D6F561A80A3B}" type="presOf" srcId="{14F31797-D686-4F19-A5FD-8A201F789202}" destId="{B9A28233-3AD9-4C1E-AE10-242E677B8E34}" srcOrd="0" destOrd="0" presId="urn:microsoft.com/office/officeart/2005/8/layout/orgChart1"/>
    <dgm:cxn modelId="{554194E1-00C2-43F2-B7BF-E36C759FC9F2}" type="presOf" srcId="{E2119A96-A479-48FB-BE5B-72EFF9151058}" destId="{1D2DB964-BEDC-42AB-85ED-7B9077B536E1}" srcOrd="0" destOrd="0" presId="urn:microsoft.com/office/officeart/2005/8/layout/orgChart1"/>
    <dgm:cxn modelId="{F78A31E5-D3F9-43DB-ACC2-CE2A725792FB}" srcId="{DBC76588-CF37-4D3B-80E3-5DBF98707CF3}" destId="{8009B8EC-8474-4829-8C3E-33969DF1248F}" srcOrd="0" destOrd="0" parTransId="{20F4256E-D9B7-4712-9566-D3575014F279}" sibTransId="{83730A52-42A4-4EC0-A4F3-756F6A7A847D}"/>
    <dgm:cxn modelId="{DE958CE5-564D-491E-AE92-6545107E2CB1}" type="presOf" srcId="{070460F7-418F-4727-85BB-DF541D55A6BA}" destId="{701079CF-FB54-41B3-BDF8-B7B0743D508E}" srcOrd="0" destOrd="0" presId="urn:microsoft.com/office/officeart/2005/8/layout/orgChart1"/>
    <dgm:cxn modelId="{7BE9C9EC-1CCE-4CB2-9313-9878C10F7AF3}" type="presOf" srcId="{063C50A5-0E18-4B45-B266-D9C65DD52D99}" destId="{491E6282-4FF4-491E-BA50-94DEC58C124E}" srcOrd="0" destOrd="0" presId="urn:microsoft.com/office/officeart/2005/8/layout/orgChart1"/>
    <dgm:cxn modelId="{2ACAC6EE-387C-49B8-A74F-CBE6E4226670}" srcId="{B46E9032-01F0-4802-A1EC-9026E3EB917E}" destId="{55112CBC-248F-4FB7-B740-6FE7B343A83C}" srcOrd="0" destOrd="0" parTransId="{1660D28E-F70D-42AE-8570-77F76CE57B88}" sibTransId="{9E6EAD40-07C0-4713-A119-B8545E8A510A}"/>
    <dgm:cxn modelId="{545A70F1-F77C-4FA3-99E4-300209607217}" type="presOf" srcId="{B21A2AC8-1F8B-4560-84B6-C7C72B5A139E}" destId="{E042D43D-14E8-46C0-92F2-63695C371C28}" srcOrd="0" destOrd="0" presId="urn:microsoft.com/office/officeart/2005/8/layout/orgChart1"/>
    <dgm:cxn modelId="{B941C7F1-6D5D-4682-AB3E-5BAF1CCFB2FB}" type="presOf" srcId="{2E2451A3-6E3A-4C51-9EEA-219D8F1EF2FE}" destId="{3DEE8003-3F58-4EFE-8671-B9B566036DF7}" srcOrd="0" destOrd="0" presId="urn:microsoft.com/office/officeart/2005/8/layout/orgChart1"/>
    <dgm:cxn modelId="{D22060F3-2DEA-44D2-AA95-301E688E13E8}" type="presOf" srcId="{29DDBDC5-B99A-4ECB-8F6C-807D43DE6368}" destId="{24415000-D06E-4CFC-99B9-434BE285135F}" srcOrd="1" destOrd="0" presId="urn:microsoft.com/office/officeart/2005/8/layout/orgChart1"/>
    <dgm:cxn modelId="{964C0FF8-4DB9-4D50-BE44-DFCEF177CE04}" type="presOf" srcId="{903BD3A5-804C-4034-868F-ABF86A326BB1}" destId="{F3C1E99A-E2EE-45E5-B049-6A57E1DD7211}" srcOrd="0" destOrd="0" presId="urn:microsoft.com/office/officeart/2005/8/layout/orgChart1"/>
    <dgm:cxn modelId="{89877FF9-E432-4B03-ABC8-603E2F7472BC}" srcId="{87A46D42-0416-49FC-86CC-CE774C0004C7}" destId="{B39DE99B-DC40-4602-BC59-E65B0B481AB8}" srcOrd="0" destOrd="0" parTransId="{BB968FF0-D53D-4584-B3B0-1674DC5406B0}" sibTransId="{54FD0F72-CCC7-4BA6-8846-6AF576262B56}"/>
    <dgm:cxn modelId="{22AE37FA-9DF5-41E3-91D3-FB0F40B1B933}" srcId="{55112CBC-248F-4FB7-B740-6FE7B343A83C}" destId="{B21A2AC8-1F8B-4560-84B6-C7C72B5A139E}" srcOrd="2" destOrd="0" parTransId="{F5D8BEE9-C4DA-4D1A-8BE9-1CC8AD2206F9}" sibTransId="{F8382085-7BF9-41C4-BD9E-28685C838C53}"/>
    <dgm:cxn modelId="{96B665C4-81D3-4E90-9B57-92318CA96790}" type="presParOf" srcId="{FCE23332-74A0-4D23-AF39-729203DA71D8}" destId="{4E3CB9E1-6CF1-40E0-810F-D9B4DA055F58}" srcOrd="0" destOrd="0" presId="urn:microsoft.com/office/officeart/2005/8/layout/orgChart1"/>
    <dgm:cxn modelId="{04FED63B-5250-4BFD-9C0A-F4F7F98E8A3D}" type="presParOf" srcId="{4E3CB9E1-6CF1-40E0-810F-D9B4DA055F58}" destId="{D929840A-1D98-46AF-BE4B-5882F743E3B2}" srcOrd="0" destOrd="0" presId="urn:microsoft.com/office/officeart/2005/8/layout/orgChart1"/>
    <dgm:cxn modelId="{9FEA3C27-1F85-4027-86C5-4546E8481847}" type="presParOf" srcId="{D929840A-1D98-46AF-BE4B-5882F743E3B2}" destId="{D6BE218B-52EB-4CC1-8EE2-71C3808A8A86}" srcOrd="0" destOrd="0" presId="urn:microsoft.com/office/officeart/2005/8/layout/orgChart1"/>
    <dgm:cxn modelId="{01802433-9776-45BD-9BA6-02CB305DE667}" type="presParOf" srcId="{D929840A-1D98-46AF-BE4B-5882F743E3B2}" destId="{D7878624-5E35-43F1-9B9B-595142CE21C4}" srcOrd="1" destOrd="0" presId="urn:microsoft.com/office/officeart/2005/8/layout/orgChart1"/>
    <dgm:cxn modelId="{A5FD6A53-3418-46BD-89A3-9C89B335B5A2}" type="presParOf" srcId="{4E3CB9E1-6CF1-40E0-810F-D9B4DA055F58}" destId="{A7EE2134-2EFF-4143-B88C-A064C30C8787}" srcOrd="1" destOrd="0" presId="urn:microsoft.com/office/officeart/2005/8/layout/orgChart1"/>
    <dgm:cxn modelId="{69F0C338-8A74-43B9-BD36-762958BCB0C1}" type="presParOf" srcId="{A7EE2134-2EFF-4143-B88C-A064C30C8787}" destId="{1E919DB8-1CF5-47A0-A7EA-F123C7F17638}" srcOrd="0" destOrd="0" presId="urn:microsoft.com/office/officeart/2005/8/layout/orgChart1"/>
    <dgm:cxn modelId="{B473A944-14AB-4365-B8E5-9D1F77487F6E}" type="presParOf" srcId="{A7EE2134-2EFF-4143-B88C-A064C30C8787}" destId="{619CEA48-ABB7-446A-8B91-879F562917AF}" srcOrd="1" destOrd="0" presId="urn:microsoft.com/office/officeart/2005/8/layout/orgChart1"/>
    <dgm:cxn modelId="{D1F2BBE1-9AC8-4326-8E88-D10F1FCCC246}" type="presParOf" srcId="{619CEA48-ABB7-446A-8B91-879F562917AF}" destId="{22C663AD-9498-4F56-A8F8-C49FE7E96AAF}" srcOrd="0" destOrd="0" presId="urn:microsoft.com/office/officeart/2005/8/layout/orgChart1"/>
    <dgm:cxn modelId="{037CE497-AEBA-4711-9BE0-00A53A06B2B3}" type="presParOf" srcId="{22C663AD-9498-4F56-A8F8-C49FE7E96AAF}" destId="{7C3E6E09-F9F2-41E3-83F0-8CB9E8B75CB2}" srcOrd="0" destOrd="0" presId="urn:microsoft.com/office/officeart/2005/8/layout/orgChart1"/>
    <dgm:cxn modelId="{2701F72D-FF3E-4ECD-A80B-966624F45041}" type="presParOf" srcId="{22C663AD-9498-4F56-A8F8-C49FE7E96AAF}" destId="{4D3B6D75-52EF-40A1-BE64-B24E5D84ED5C}" srcOrd="1" destOrd="0" presId="urn:microsoft.com/office/officeart/2005/8/layout/orgChart1"/>
    <dgm:cxn modelId="{D57471AB-87D2-4F0E-976E-AB1A810CACED}" type="presParOf" srcId="{619CEA48-ABB7-446A-8B91-879F562917AF}" destId="{6BF14403-07CA-4AD0-A059-3403F7C77A63}" srcOrd="1" destOrd="0" presId="urn:microsoft.com/office/officeart/2005/8/layout/orgChart1"/>
    <dgm:cxn modelId="{A6CE8D05-34BA-4AA6-B81F-4CAC5C0F89CE}" type="presParOf" srcId="{6BF14403-07CA-4AD0-A059-3403F7C77A63}" destId="{45EA2EF8-4B84-447C-8C89-B9EB95EB6827}" srcOrd="0" destOrd="0" presId="urn:microsoft.com/office/officeart/2005/8/layout/orgChart1"/>
    <dgm:cxn modelId="{FCDA261C-85C5-42A4-9097-2CC95C13B723}" type="presParOf" srcId="{6BF14403-07CA-4AD0-A059-3403F7C77A63}" destId="{97621FC8-AB3A-49C0-84AD-143EA3092408}" srcOrd="1" destOrd="0" presId="urn:microsoft.com/office/officeart/2005/8/layout/orgChart1"/>
    <dgm:cxn modelId="{7E9D74E1-43BB-4AAD-BA8F-00D83144F999}" type="presParOf" srcId="{97621FC8-AB3A-49C0-84AD-143EA3092408}" destId="{77EB1B22-F5A1-4588-8B34-6A8B9C188EDB}" srcOrd="0" destOrd="0" presId="urn:microsoft.com/office/officeart/2005/8/layout/orgChart1"/>
    <dgm:cxn modelId="{EE9C3A4D-3717-47C2-90C2-4635F52FD28C}" type="presParOf" srcId="{77EB1B22-F5A1-4588-8B34-6A8B9C188EDB}" destId="{375CA083-5461-4D2E-86E0-BA3A50EC7764}" srcOrd="0" destOrd="0" presId="urn:microsoft.com/office/officeart/2005/8/layout/orgChart1"/>
    <dgm:cxn modelId="{D4D8A1A5-8FA0-49F6-9F1A-069E942A595E}" type="presParOf" srcId="{77EB1B22-F5A1-4588-8B34-6A8B9C188EDB}" destId="{2ACAF367-FA94-4F48-8453-59ACEDFAD689}" srcOrd="1" destOrd="0" presId="urn:microsoft.com/office/officeart/2005/8/layout/orgChart1"/>
    <dgm:cxn modelId="{8654319F-FB24-481E-A658-785F3BC3F20F}" type="presParOf" srcId="{97621FC8-AB3A-49C0-84AD-143EA3092408}" destId="{18C80E10-DA90-44A6-AC0E-098218EBDD1C}" srcOrd="1" destOrd="0" presId="urn:microsoft.com/office/officeart/2005/8/layout/orgChart1"/>
    <dgm:cxn modelId="{721A6DF2-3B8F-4BFF-929B-4AE1D4243617}" type="presParOf" srcId="{18C80E10-DA90-44A6-AC0E-098218EBDD1C}" destId="{029E33B0-9509-40AF-8DC4-03408579F717}" srcOrd="0" destOrd="0" presId="urn:microsoft.com/office/officeart/2005/8/layout/orgChart1"/>
    <dgm:cxn modelId="{94AEC611-9C2F-48ED-8B57-ED19FED704B2}" type="presParOf" srcId="{18C80E10-DA90-44A6-AC0E-098218EBDD1C}" destId="{C2353485-966A-44DB-8302-F38CA783AE5B}" srcOrd="1" destOrd="0" presId="urn:microsoft.com/office/officeart/2005/8/layout/orgChart1"/>
    <dgm:cxn modelId="{55575084-9717-46E8-9745-7239CC28B8C5}" type="presParOf" srcId="{C2353485-966A-44DB-8302-F38CA783AE5B}" destId="{BDC5E33B-679C-4973-A7DB-F4EB627F708A}" srcOrd="0" destOrd="0" presId="urn:microsoft.com/office/officeart/2005/8/layout/orgChart1"/>
    <dgm:cxn modelId="{E911E958-8AF9-4DB7-835D-04B8E7065062}" type="presParOf" srcId="{BDC5E33B-679C-4973-A7DB-F4EB627F708A}" destId="{1C0B19F5-B678-4381-B092-FBA21BFF853D}" srcOrd="0" destOrd="0" presId="urn:microsoft.com/office/officeart/2005/8/layout/orgChart1"/>
    <dgm:cxn modelId="{99D62B58-0FA1-4AE0-8432-C2B7061A17FD}" type="presParOf" srcId="{BDC5E33B-679C-4973-A7DB-F4EB627F708A}" destId="{12CE90E1-4238-4E0E-8721-82F0166AC23F}" srcOrd="1" destOrd="0" presId="urn:microsoft.com/office/officeart/2005/8/layout/orgChart1"/>
    <dgm:cxn modelId="{29F4F4EC-E6E6-4C5B-8BB4-5FC16E677DD9}" type="presParOf" srcId="{C2353485-966A-44DB-8302-F38CA783AE5B}" destId="{2441F67A-83D0-43E0-9F2D-6BEEBCE2DEFF}" srcOrd="1" destOrd="0" presId="urn:microsoft.com/office/officeart/2005/8/layout/orgChart1"/>
    <dgm:cxn modelId="{567BFC86-3F25-4513-A1FF-0D2A42F6CA03}" type="presParOf" srcId="{C2353485-966A-44DB-8302-F38CA783AE5B}" destId="{DB921C55-97CD-4495-8010-1CD511E7F8CB}" srcOrd="2" destOrd="0" presId="urn:microsoft.com/office/officeart/2005/8/layout/orgChart1"/>
    <dgm:cxn modelId="{1A4BBC5C-755D-4AA3-9575-A17EACBF774F}" type="presParOf" srcId="{18C80E10-DA90-44A6-AC0E-098218EBDD1C}" destId="{158F0292-D9A2-4D27-AC1E-F80725D63586}" srcOrd="2" destOrd="0" presId="urn:microsoft.com/office/officeart/2005/8/layout/orgChart1"/>
    <dgm:cxn modelId="{9CB90565-1D51-4FEE-9287-02AF7D1BC70C}" type="presParOf" srcId="{18C80E10-DA90-44A6-AC0E-098218EBDD1C}" destId="{A5C2EDC9-9BFE-4AC4-9EB5-B6F9ECDFD0E8}" srcOrd="3" destOrd="0" presId="urn:microsoft.com/office/officeart/2005/8/layout/orgChart1"/>
    <dgm:cxn modelId="{F7ABC521-BFD2-481B-9FB5-17E8281F2D6E}" type="presParOf" srcId="{A5C2EDC9-9BFE-4AC4-9EB5-B6F9ECDFD0E8}" destId="{65FC4104-BDCC-41D5-8FD4-0195DA9E2400}" srcOrd="0" destOrd="0" presId="urn:microsoft.com/office/officeart/2005/8/layout/orgChart1"/>
    <dgm:cxn modelId="{807C716E-411A-4ACF-8461-8EC3E3F64719}" type="presParOf" srcId="{65FC4104-BDCC-41D5-8FD4-0195DA9E2400}" destId="{13E67B2B-3F76-4D0D-AF6C-D150941B4658}" srcOrd="0" destOrd="0" presId="urn:microsoft.com/office/officeart/2005/8/layout/orgChart1"/>
    <dgm:cxn modelId="{ED5B70ED-D0D8-4434-B51F-5E773CCDCEF4}" type="presParOf" srcId="{65FC4104-BDCC-41D5-8FD4-0195DA9E2400}" destId="{825B034B-AB33-4F94-AC18-2AA71A52F861}" srcOrd="1" destOrd="0" presId="urn:microsoft.com/office/officeart/2005/8/layout/orgChart1"/>
    <dgm:cxn modelId="{96B46735-9079-4E6F-8FA6-39036B172C6E}" type="presParOf" srcId="{A5C2EDC9-9BFE-4AC4-9EB5-B6F9ECDFD0E8}" destId="{C3D22214-CC76-448B-9A20-6AB4DF316D8F}" srcOrd="1" destOrd="0" presId="urn:microsoft.com/office/officeart/2005/8/layout/orgChart1"/>
    <dgm:cxn modelId="{D896A229-524D-4990-BD82-57B085DE45C2}" type="presParOf" srcId="{A5C2EDC9-9BFE-4AC4-9EB5-B6F9ECDFD0E8}" destId="{28226754-931C-49A8-9A3C-AE07776F2F78}" srcOrd="2" destOrd="0" presId="urn:microsoft.com/office/officeart/2005/8/layout/orgChart1"/>
    <dgm:cxn modelId="{2E7F20B1-C391-4C95-AC62-6AB259C00FC8}" type="presParOf" srcId="{18C80E10-DA90-44A6-AC0E-098218EBDD1C}" destId="{4620F68C-F391-4A40-8454-D2C8472F0ED3}" srcOrd="4" destOrd="0" presId="urn:microsoft.com/office/officeart/2005/8/layout/orgChart1"/>
    <dgm:cxn modelId="{179AA5A6-266F-4383-BE61-343994DF2CFC}" type="presParOf" srcId="{18C80E10-DA90-44A6-AC0E-098218EBDD1C}" destId="{9219F150-037A-48AE-860F-BDE58CCA91D6}" srcOrd="5" destOrd="0" presId="urn:microsoft.com/office/officeart/2005/8/layout/orgChart1"/>
    <dgm:cxn modelId="{81693FA5-1BD5-4461-91CE-41BD7EDCD367}" type="presParOf" srcId="{9219F150-037A-48AE-860F-BDE58CCA91D6}" destId="{F67B6B36-DFFE-4607-ACCF-F1BD9A22169E}" srcOrd="0" destOrd="0" presId="urn:microsoft.com/office/officeart/2005/8/layout/orgChart1"/>
    <dgm:cxn modelId="{F18AB304-22FB-4D56-A320-1314CDAD8811}" type="presParOf" srcId="{F67B6B36-DFFE-4607-ACCF-F1BD9A22169E}" destId="{491E6282-4FF4-491E-BA50-94DEC58C124E}" srcOrd="0" destOrd="0" presId="urn:microsoft.com/office/officeart/2005/8/layout/orgChart1"/>
    <dgm:cxn modelId="{094B9ECD-9366-4913-95C6-F276F624563A}" type="presParOf" srcId="{F67B6B36-DFFE-4607-ACCF-F1BD9A22169E}" destId="{1572A0AB-2A55-4682-AEE3-717927326DA6}" srcOrd="1" destOrd="0" presId="urn:microsoft.com/office/officeart/2005/8/layout/orgChart1"/>
    <dgm:cxn modelId="{3840F33B-7681-4E82-B970-A032F54FE5F2}" type="presParOf" srcId="{9219F150-037A-48AE-860F-BDE58CCA91D6}" destId="{597A5C50-8FAF-4755-ABB3-653BAE2CABCE}" srcOrd="1" destOrd="0" presId="urn:microsoft.com/office/officeart/2005/8/layout/orgChart1"/>
    <dgm:cxn modelId="{BECD0579-9231-4249-ACD2-D8CEB39C2C67}" type="presParOf" srcId="{9219F150-037A-48AE-860F-BDE58CCA91D6}" destId="{92ABFFF1-9826-4560-B014-DEC059937078}" srcOrd="2" destOrd="0" presId="urn:microsoft.com/office/officeart/2005/8/layout/orgChart1"/>
    <dgm:cxn modelId="{A5E80564-872E-4B03-8615-3C6D16043664}" type="presParOf" srcId="{18C80E10-DA90-44A6-AC0E-098218EBDD1C}" destId="{926A8554-C8F4-4441-BC54-CF867C671C19}" srcOrd="6" destOrd="0" presId="urn:microsoft.com/office/officeart/2005/8/layout/orgChart1"/>
    <dgm:cxn modelId="{969F43C8-3483-4B03-A807-60F3414961CF}" type="presParOf" srcId="{18C80E10-DA90-44A6-AC0E-098218EBDD1C}" destId="{AC5A9B3A-7FA9-4F7B-A23F-46D90D7AA6ED}" srcOrd="7" destOrd="0" presId="urn:microsoft.com/office/officeart/2005/8/layout/orgChart1"/>
    <dgm:cxn modelId="{3FB07FF3-86AD-48E9-81EB-3F9FE1FF8623}" type="presParOf" srcId="{AC5A9B3A-7FA9-4F7B-A23F-46D90D7AA6ED}" destId="{6DBFBE95-C6CD-4A25-837D-07822A42F466}" srcOrd="0" destOrd="0" presId="urn:microsoft.com/office/officeart/2005/8/layout/orgChart1"/>
    <dgm:cxn modelId="{81F13E84-18AE-4180-A070-584FCDCF8903}" type="presParOf" srcId="{6DBFBE95-C6CD-4A25-837D-07822A42F466}" destId="{8DE75487-E20B-4025-B396-8E1F0D69A659}" srcOrd="0" destOrd="0" presId="urn:microsoft.com/office/officeart/2005/8/layout/orgChart1"/>
    <dgm:cxn modelId="{A52E7455-088C-4526-A4C5-7DAEA712D3D7}" type="presParOf" srcId="{6DBFBE95-C6CD-4A25-837D-07822A42F466}" destId="{2DDE9C22-CC47-4DF0-BD3F-4E83EC193B74}" srcOrd="1" destOrd="0" presId="urn:microsoft.com/office/officeart/2005/8/layout/orgChart1"/>
    <dgm:cxn modelId="{1512ED9F-E400-4AFF-A930-235D8A59CE4C}" type="presParOf" srcId="{AC5A9B3A-7FA9-4F7B-A23F-46D90D7AA6ED}" destId="{B363DA60-6F71-4888-9DAC-F42B2D0935FB}" srcOrd="1" destOrd="0" presId="urn:microsoft.com/office/officeart/2005/8/layout/orgChart1"/>
    <dgm:cxn modelId="{6AACB875-C0CD-49F2-AE3D-AB9073D02F2E}" type="presParOf" srcId="{AC5A9B3A-7FA9-4F7B-A23F-46D90D7AA6ED}" destId="{582552E2-1B8B-44C1-884E-5D537C21CE79}" srcOrd="2" destOrd="0" presId="urn:microsoft.com/office/officeart/2005/8/layout/orgChart1"/>
    <dgm:cxn modelId="{02DF7D0A-2FB3-42B6-885A-964B7E12863E}" type="presParOf" srcId="{18C80E10-DA90-44A6-AC0E-098218EBDD1C}" destId="{24055BF7-4323-4FE2-856C-D376F2F2A821}" srcOrd="8" destOrd="0" presId="urn:microsoft.com/office/officeart/2005/8/layout/orgChart1"/>
    <dgm:cxn modelId="{CBCB9928-F34D-4949-90B4-BFCD24DBF01C}" type="presParOf" srcId="{18C80E10-DA90-44A6-AC0E-098218EBDD1C}" destId="{F1C8C9AF-35A3-4BCB-91E0-98505504A7C2}" srcOrd="9" destOrd="0" presId="urn:microsoft.com/office/officeart/2005/8/layout/orgChart1"/>
    <dgm:cxn modelId="{C2E3F1A7-A119-437E-AB88-81C01C6CED43}" type="presParOf" srcId="{F1C8C9AF-35A3-4BCB-91E0-98505504A7C2}" destId="{E21DFCB0-6C31-436A-A3C5-92CBF83318AB}" srcOrd="0" destOrd="0" presId="urn:microsoft.com/office/officeart/2005/8/layout/orgChart1"/>
    <dgm:cxn modelId="{DFDED891-F677-4B63-ACAA-6FC2D92C7833}" type="presParOf" srcId="{E21DFCB0-6C31-436A-A3C5-92CBF83318AB}" destId="{F6652973-6204-4DC0-8099-C994070C2CE8}" srcOrd="0" destOrd="0" presId="urn:microsoft.com/office/officeart/2005/8/layout/orgChart1"/>
    <dgm:cxn modelId="{8E2CB215-06EC-45EF-985E-9DD9F4B97408}" type="presParOf" srcId="{E21DFCB0-6C31-436A-A3C5-92CBF83318AB}" destId="{C41F6348-78F7-4009-9B70-931B5DCB8E29}" srcOrd="1" destOrd="0" presId="urn:microsoft.com/office/officeart/2005/8/layout/orgChart1"/>
    <dgm:cxn modelId="{2DE1CFAF-BD68-4585-9003-D35D21D52676}" type="presParOf" srcId="{F1C8C9AF-35A3-4BCB-91E0-98505504A7C2}" destId="{32923A34-483D-4F8F-8F3B-71E86260D41A}" srcOrd="1" destOrd="0" presId="urn:microsoft.com/office/officeart/2005/8/layout/orgChart1"/>
    <dgm:cxn modelId="{1F81109F-5FB4-460E-B6D7-E90473A6CFF2}" type="presParOf" srcId="{F1C8C9AF-35A3-4BCB-91E0-98505504A7C2}" destId="{40A6ECDC-01E6-4A1F-BAA8-D99ABDD2BF45}" srcOrd="2" destOrd="0" presId="urn:microsoft.com/office/officeart/2005/8/layout/orgChart1"/>
    <dgm:cxn modelId="{BB801EB7-F5ED-46FC-AA77-ADA8A0B5B756}" type="presParOf" srcId="{97621FC8-AB3A-49C0-84AD-143EA3092408}" destId="{863506B2-7BCC-45C0-AB4A-E84928AE6DA2}" srcOrd="2" destOrd="0" presId="urn:microsoft.com/office/officeart/2005/8/layout/orgChart1"/>
    <dgm:cxn modelId="{A0DFFD60-952C-4B1C-AFAE-D4AC67CC1156}" type="presParOf" srcId="{6BF14403-07CA-4AD0-A059-3403F7C77A63}" destId="{39B9C298-D024-4F5E-A331-AE207DE95BDA}" srcOrd="2" destOrd="0" presId="urn:microsoft.com/office/officeart/2005/8/layout/orgChart1"/>
    <dgm:cxn modelId="{E5449DE5-9F73-4F58-8230-F4324BF2A19F}" type="presParOf" srcId="{6BF14403-07CA-4AD0-A059-3403F7C77A63}" destId="{57D3B25B-540D-4441-8B17-BC14FFC6E7FB}" srcOrd="3" destOrd="0" presId="urn:microsoft.com/office/officeart/2005/8/layout/orgChart1"/>
    <dgm:cxn modelId="{0015DB50-2E2A-4551-928C-6E6F55FEF2FF}" type="presParOf" srcId="{57D3B25B-540D-4441-8B17-BC14FFC6E7FB}" destId="{DF637E49-BA31-4E85-8491-4107BEE69B48}" srcOrd="0" destOrd="0" presId="urn:microsoft.com/office/officeart/2005/8/layout/orgChart1"/>
    <dgm:cxn modelId="{052A7D72-94F5-4B02-98BE-5D3DB47D687A}" type="presParOf" srcId="{DF637E49-BA31-4E85-8491-4107BEE69B48}" destId="{9DA610B7-7C0B-4BCE-BDB8-408E3B2C265D}" srcOrd="0" destOrd="0" presId="urn:microsoft.com/office/officeart/2005/8/layout/orgChart1"/>
    <dgm:cxn modelId="{99F67C6E-B33A-449E-A2F9-8FF4FC8667DF}" type="presParOf" srcId="{DF637E49-BA31-4E85-8491-4107BEE69B48}" destId="{112716BE-2355-43EB-B251-BAB9CC6E789F}" srcOrd="1" destOrd="0" presId="urn:microsoft.com/office/officeart/2005/8/layout/orgChart1"/>
    <dgm:cxn modelId="{73A99BC2-AAD6-4C13-9AFA-3E69A0DA5F0A}" type="presParOf" srcId="{57D3B25B-540D-4441-8B17-BC14FFC6E7FB}" destId="{D05557FA-8145-414D-8FBC-6D1DB3EB52CE}" srcOrd="1" destOrd="0" presId="urn:microsoft.com/office/officeart/2005/8/layout/orgChart1"/>
    <dgm:cxn modelId="{EAC9B196-35D3-4645-87E3-859A02356732}" type="presParOf" srcId="{D05557FA-8145-414D-8FBC-6D1DB3EB52CE}" destId="{8DA0BB57-B108-4A04-BB47-C5523B0C5854}" srcOrd="0" destOrd="0" presId="urn:microsoft.com/office/officeart/2005/8/layout/orgChart1"/>
    <dgm:cxn modelId="{A64B2A95-0936-48E2-84A7-DB0AEEFB4843}" type="presParOf" srcId="{D05557FA-8145-414D-8FBC-6D1DB3EB52CE}" destId="{6D55B39C-D23A-4C61-928E-A7D51D3CAE23}" srcOrd="1" destOrd="0" presId="urn:microsoft.com/office/officeart/2005/8/layout/orgChart1"/>
    <dgm:cxn modelId="{C760B6E7-73EC-47D6-AFAB-FD3FFEF60536}" type="presParOf" srcId="{6D55B39C-D23A-4C61-928E-A7D51D3CAE23}" destId="{C404636C-D9C4-453A-AD5B-95E6DD3FD387}" srcOrd="0" destOrd="0" presId="urn:microsoft.com/office/officeart/2005/8/layout/orgChart1"/>
    <dgm:cxn modelId="{758B37FD-A259-42BB-8B95-D025C9A76944}" type="presParOf" srcId="{C404636C-D9C4-453A-AD5B-95E6DD3FD387}" destId="{B9A28233-3AD9-4C1E-AE10-242E677B8E34}" srcOrd="0" destOrd="0" presId="urn:microsoft.com/office/officeart/2005/8/layout/orgChart1"/>
    <dgm:cxn modelId="{36C97374-26FE-465C-96A9-DF90C344D720}" type="presParOf" srcId="{C404636C-D9C4-453A-AD5B-95E6DD3FD387}" destId="{8610D031-155F-4941-9984-A30C9B559B24}" srcOrd="1" destOrd="0" presId="urn:microsoft.com/office/officeart/2005/8/layout/orgChart1"/>
    <dgm:cxn modelId="{5C90AC03-849F-4ED5-BC8A-2734E56FC3F2}" type="presParOf" srcId="{6D55B39C-D23A-4C61-928E-A7D51D3CAE23}" destId="{F208AD22-4EDC-49A0-B788-718418986059}" srcOrd="1" destOrd="0" presId="urn:microsoft.com/office/officeart/2005/8/layout/orgChart1"/>
    <dgm:cxn modelId="{B0DBDEFF-997D-47AD-BB62-D0860CF91DAD}" type="presParOf" srcId="{6D55B39C-D23A-4C61-928E-A7D51D3CAE23}" destId="{ED77357C-3BB3-48EC-9F70-58BC0529D311}" srcOrd="2" destOrd="0" presId="urn:microsoft.com/office/officeart/2005/8/layout/orgChart1"/>
    <dgm:cxn modelId="{78B30056-52D0-4A9E-A315-2AF7D783B0AB}" type="presParOf" srcId="{57D3B25B-540D-4441-8B17-BC14FFC6E7FB}" destId="{5CDEB7FF-42F4-4585-874D-58863DFED0DF}" srcOrd="2" destOrd="0" presId="urn:microsoft.com/office/officeart/2005/8/layout/orgChart1"/>
    <dgm:cxn modelId="{A7115E79-BDCA-4649-BA4E-4777314AB511}" type="presParOf" srcId="{619CEA48-ABB7-446A-8B91-879F562917AF}" destId="{325B9CD7-3F02-4AEA-AD8D-E1F63F4275A5}" srcOrd="2" destOrd="0" presId="urn:microsoft.com/office/officeart/2005/8/layout/orgChart1"/>
    <dgm:cxn modelId="{552D5CE9-8FC7-4994-B6FB-C6FC655C8DF9}" type="presParOf" srcId="{A7EE2134-2EFF-4143-B88C-A064C30C8787}" destId="{8DF616C4-2E70-4C7E-851F-370F57594F22}" srcOrd="2" destOrd="0" presId="urn:microsoft.com/office/officeart/2005/8/layout/orgChart1"/>
    <dgm:cxn modelId="{4C099F00-B7AD-4193-A8B2-5F7DEE4CEE0F}" type="presParOf" srcId="{A7EE2134-2EFF-4143-B88C-A064C30C8787}" destId="{50FEC4CF-DC50-4B74-9017-D4922F3D6B1C}" srcOrd="3" destOrd="0" presId="urn:microsoft.com/office/officeart/2005/8/layout/orgChart1"/>
    <dgm:cxn modelId="{A169E074-8F77-4BBD-A389-2B0E4E80D2CE}" type="presParOf" srcId="{50FEC4CF-DC50-4B74-9017-D4922F3D6B1C}" destId="{3F9B2C1F-E71F-4DDA-A9C2-FCF00F721E60}" srcOrd="0" destOrd="0" presId="urn:microsoft.com/office/officeart/2005/8/layout/orgChart1"/>
    <dgm:cxn modelId="{1326477D-D0B9-48EC-A075-BBDBAA433685}" type="presParOf" srcId="{3F9B2C1F-E71F-4DDA-A9C2-FCF00F721E60}" destId="{4C16175E-2900-42FE-B312-A18C41D85271}" srcOrd="0" destOrd="0" presId="urn:microsoft.com/office/officeart/2005/8/layout/orgChart1"/>
    <dgm:cxn modelId="{1086994B-16F3-41E9-872C-F6EAE649A8DF}" type="presParOf" srcId="{3F9B2C1F-E71F-4DDA-A9C2-FCF00F721E60}" destId="{99ED2DAC-72F8-43B3-B92C-84669E5AD4C8}" srcOrd="1" destOrd="0" presId="urn:microsoft.com/office/officeart/2005/8/layout/orgChart1"/>
    <dgm:cxn modelId="{66E1E571-E275-491C-A7BF-293C287DFD6C}" type="presParOf" srcId="{50FEC4CF-DC50-4B74-9017-D4922F3D6B1C}" destId="{686D73AB-44D2-4AC8-B59C-D7DE39E2DF95}" srcOrd="1" destOrd="0" presId="urn:microsoft.com/office/officeart/2005/8/layout/orgChart1"/>
    <dgm:cxn modelId="{2C378142-DC74-4E0E-BC82-6F368FB7C464}" type="presParOf" srcId="{686D73AB-44D2-4AC8-B59C-D7DE39E2DF95}" destId="{437286BA-E9F8-41A2-9A49-98F89B9EFC18}" srcOrd="0" destOrd="0" presId="urn:microsoft.com/office/officeart/2005/8/layout/orgChart1"/>
    <dgm:cxn modelId="{611C35FA-91FF-4254-AE2E-4123F6842286}" type="presParOf" srcId="{686D73AB-44D2-4AC8-B59C-D7DE39E2DF95}" destId="{ABF045F6-0D0C-4513-A215-4682CC2B8FDD}" srcOrd="1" destOrd="0" presId="urn:microsoft.com/office/officeart/2005/8/layout/orgChart1"/>
    <dgm:cxn modelId="{202C7B05-D616-4B78-9223-9503CCB8FB33}" type="presParOf" srcId="{ABF045F6-0D0C-4513-A215-4682CC2B8FDD}" destId="{4DB8FE74-D251-42CD-BC73-D452999E73A1}" srcOrd="0" destOrd="0" presId="urn:microsoft.com/office/officeart/2005/8/layout/orgChart1"/>
    <dgm:cxn modelId="{BF8E3736-CF30-434D-9A77-6C19FFCC1EAE}" type="presParOf" srcId="{4DB8FE74-D251-42CD-BC73-D452999E73A1}" destId="{39CB50B7-B464-497E-97F7-C7C890C4A983}" srcOrd="0" destOrd="0" presId="urn:microsoft.com/office/officeart/2005/8/layout/orgChart1"/>
    <dgm:cxn modelId="{7CF2C6F4-82B9-4626-8E98-ACFDDA2F4AFF}" type="presParOf" srcId="{4DB8FE74-D251-42CD-BC73-D452999E73A1}" destId="{BCA352E0-D7F7-4BC9-9C5A-315A10ACC258}" srcOrd="1" destOrd="0" presId="urn:microsoft.com/office/officeart/2005/8/layout/orgChart1"/>
    <dgm:cxn modelId="{B4D7A002-4C5F-4812-97BB-D7858B9EDB8B}" type="presParOf" srcId="{ABF045F6-0D0C-4513-A215-4682CC2B8FDD}" destId="{29F620EA-A934-4C83-860B-44A7CEA1C8B2}" srcOrd="1" destOrd="0" presId="urn:microsoft.com/office/officeart/2005/8/layout/orgChart1"/>
    <dgm:cxn modelId="{983B4F6B-3B61-4A1A-9B09-31A4F47B034F}" type="presParOf" srcId="{29F620EA-A934-4C83-860B-44A7CEA1C8B2}" destId="{998F58A9-16E6-4179-A2CA-45443D386C7A}" srcOrd="0" destOrd="0" presId="urn:microsoft.com/office/officeart/2005/8/layout/orgChart1"/>
    <dgm:cxn modelId="{9FEA423F-31F1-45BD-A3F8-0D7A4B1864CC}" type="presParOf" srcId="{29F620EA-A934-4C83-860B-44A7CEA1C8B2}" destId="{FA5AE80A-C4DF-4231-9183-1071113EFF57}" srcOrd="1" destOrd="0" presId="urn:microsoft.com/office/officeart/2005/8/layout/orgChart1"/>
    <dgm:cxn modelId="{11154500-438B-4105-A5B0-4DBF968C4F84}" type="presParOf" srcId="{FA5AE80A-C4DF-4231-9183-1071113EFF57}" destId="{65618AA9-27D8-456C-8F25-07ACAD4E64F5}" srcOrd="0" destOrd="0" presId="urn:microsoft.com/office/officeart/2005/8/layout/orgChart1"/>
    <dgm:cxn modelId="{0399D59B-9E3E-47A6-A1B7-7F719B02D738}" type="presParOf" srcId="{65618AA9-27D8-456C-8F25-07ACAD4E64F5}" destId="{B4F45A36-6EC5-4E23-8981-C6C1818EE8C1}" srcOrd="0" destOrd="0" presId="urn:microsoft.com/office/officeart/2005/8/layout/orgChart1"/>
    <dgm:cxn modelId="{6B75BDC0-282D-4B26-87B5-B55C0D559416}" type="presParOf" srcId="{65618AA9-27D8-456C-8F25-07ACAD4E64F5}" destId="{3EDB1457-4204-4D2B-953D-F79102E3DF57}" srcOrd="1" destOrd="0" presId="urn:microsoft.com/office/officeart/2005/8/layout/orgChart1"/>
    <dgm:cxn modelId="{FBDDF81C-558D-4A22-82DD-3589A193F6C0}" type="presParOf" srcId="{FA5AE80A-C4DF-4231-9183-1071113EFF57}" destId="{381E573E-97E4-4139-94CE-E00412AC6CCC}" srcOrd="1" destOrd="0" presId="urn:microsoft.com/office/officeart/2005/8/layout/orgChart1"/>
    <dgm:cxn modelId="{B1CF76E6-59E9-4CA3-B627-57119EF33B31}" type="presParOf" srcId="{FA5AE80A-C4DF-4231-9183-1071113EFF57}" destId="{56036E4E-3C69-4CC7-BEAE-92C660CD6866}" srcOrd="2" destOrd="0" presId="urn:microsoft.com/office/officeart/2005/8/layout/orgChart1"/>
    <dgm:cxn modelId="{DFCE569C-34AA-48A9-B3F4-600F739977A1}" type="presParOf" srcId="{ABF045F6-0D0C-4513-A215-4682CC2B8FDD}" destId="{DE6BB217-5028-4554-A637-BA562311762F}" srcOrd="2" destOrd="0" presId="urn:microsoft.com/office/officeart/2005/8/layout/orgChart1"/>
    <dgm:cxn modelId="{4EF295C3-D19F-4EDE-887A-B0191F455172}" type="presParOf" srcId="{50FEC4CF-DC50-4B74-9017-D4922F3D6B1C}" destId="{3DB7FEA0-1A7B-4D9D-AD14-FE5FD3A9E131}" srcOrd="2" destOrd="0" presId="urn:microsoft.com/office/officeart/2005/8/layout/orgChart1"/>
    <dgm:cxn modelId="{88BCFEB7-96FB-41ED-8322-F3CA305B1AA5}" type="presParOf" srcId="{A7EE2134-2EFF-4143-B88C-A064C30C8787}" destId="{33545103-FFF2-41C8-B4C9-FB5DA11C561B}" srcOrd="4" destOrd="0" presId="urn:microsoft.com/office/officeart/2005/8/layout/orgChart1"/>
    <dgm:cxn modelId="{F2E1F81F-5DEE-4A4D-B021-0B67CDB322ED}" type="presParOf" srcId="{A7EE2134-2EFF-4143-B88C-A064C30C8787}" destId="{93A7E994-A9BC-4A5A-A463-8FB3E55BAEAF}" srcOrd="5" destOrd="0" presId="urn:microsoft.com/office/officeart/2005/8/layout/orgChart1"/>
    <dgm:cxn modelId="{4CE14C37-83E1-49AC-8862-7251063D5625}" type="presParOf" srcId="{93A7E994-A9BC-4A5A-A463-8FB3E55BAEAF}" destId="{A2AB1499-0A33-4F58-A1B9-8B5ECEE77CDC}" srcOrd="0" destOrd="0" presId="urn:microsoft.com/office/officeart/2005/8/layout/orgChart1"/>
    <dgm:cxn modelId="{76340D93-C68B-4777-A06C-1791E7247F76}" type="presParOf" srcId="{A2AB1499-0A33-4F58-A1B9-8B5ECEE77CDC}" destId="{E042D43D-14E8-46C0-92F2-63695C371C28}" srcOrd="0" destOrd="0" presId="urn:microsoft.com/office/officeart/2005/8/layout/orgChart1"/>
    <dgm:cxn modelId="{043265B5-477D-40C9-BC35-0378A3752F6F}" type="presParOf" srcId="{A2AB1499-0A33-4F58-A1B9-8B5ECEE77CDC}" destId="{76165F91-4703-429A-A591-DBD117D285E0}" srcOrd="1" destOrd="0" presId="urn:microsoft.com/office/officeart/2005/8/layout/orgChart1"/>
    <dgm:cxn modelId="{40AE3580-7E69-4C73-9879-6862158D9543}" type="presParOf" srcId="{93A7E994-A9BC-4A5A-A463-8FB3E55BAEAF}" destId="{3D4B0806-A8A0-4080-8422-192DE5F17D8F}" srcOrd="1" destOrd="0" presId="urn:microsoft.com/office/officeart/2005/8/layout/orgChart1"/>
    <dgm:cxn modelId="{DDFAD042-A7A5-4751-BD7F-2D28C44DFA5F}" type="presParOf" srcId="{3D4B0806-A8A0-4080-8422-192DE5F17D8F}" destId="{B9C3C660-9448-4F7F-9678-2795BF177AB3}" srcOrd="0" destOrd="0" presId="urn:microsoft.com/office/officeart/2005/8/layout/orgChart1"/>
    <dgm:cxn modelId="{B989F79E-F600-48E5-A760-5F82EA231501}" type="presParOf" srcId="{3D4B0806-A8A0-4080-8422-192DE5F17D8F}" destId="{081E44CA-4E20-4439-98AF-863F6140D0DD}" srcOrd="1" destOrd="0" presId="urn:microsoft.com/office/officeart/2005/8/layout/orgChart1"/>
    <dgm:cxn modelId="{CA206DCE-89E0-4BB1-9A01-E83446244BAF}" type="presParOf" srcId="{081E44CA-4E20-4439-98AF-863F6140D0DD}" destId="{50A552A8-DEA7-4D57-BEFB-8834D6BE8918}" srcOrd="0" destOrd="0" presId="urn:microsoft.com/office/officeart/2005/8/layout/orgChart1"/>
    <dgm:cxn modelId="{81F58A54-A292-48E3-8A5F-07267961ABB9}" type="presParOf" srcId="{50A552A8-DEA7-4D57-BEFB-8834D6BE8918}" destId="{701079CF-FB54-41B3-BDF8-B7B0743D508E}" srcOrd="0" destOrd="0" presId="urn:microsoft.com/office/officeart/2005/8/layout/orgChart1"/>
    <dgm:cxn modelId="{6949216F-286B-4492-97AB-A922B3094FF4}" type="presParOf" srcId="{50A552A8-DEA7-4D57-BEFB-8834D6BE8918}" destId="{0ECE332E-9DA3-4053-9A02-36B8131DA34D}" srcOrd="1" destOrd="0" presId="urn:microsoft.com/office/officeart/2005/8/layout/orgChart1"/>
    <dgm:cxn modelId="{222C672C-5E59-4B4F-8A38-B7CED01182D0}" type="presParOf" srcId="{081E44CA-4E20-4439-98AF-863F6140D0DD}" destId="{B335F23E-59DA-463E-AF85-1F4CF56E446A}" srcOrd="1" destOrd="0" presId="urn:microsoft.com/office/officeart/2005/8/layout/orgChart1"/>
    <dgm:cxn modelId="{172F592C-59D9-4129-B678-6C1605B3C7A2}" type="presParOf" srcId="{B335F23E-59DA-463E-AF85-1F4CF56E446A}" destId="{40C218C0-7E9F-429E-811C-9019D647A468}" srcOrd="0" destOrd="0" presId="urn:microsoft.com/office/officeart/2005/8/layout/orgChart1"/>
    <dgm:cxn modelId="{B3C8D3AF-0157-4C32-8EA4-554C2B5321FD}" type="presParOf" srcId="{B335F23E-59DA-463E-AF85-1F4CF56E446A}" destId="{971C36F7-271B-4FBE-AD49-A4CB921A4EB5}" srcOrd="1" destOrd="0" presId="urn:microsoft.com/office/officeart/2005/8/layout/orgChart1"/>
    <dgm:cxn modelId="{2A1D7FF8-86EF-44D3-8AE8-96C5B84BDCD3}" type="presParOf" srcId="{971C36F7-271B-4FBE-AD49-A4CB921A4EB5}" destId="{32FBDCF1-CB30-4499-AA13-1C1E02E54717}" srcOrd="0" destOrd="0" presId="urn:microsoft.com/office/officeart/2005/8/layout/orgChart1"/>
    <dgm:cxn modelId="{4BEFC3A3-2B90-4D4B-9294-B4C916F151DF}" type="presParOf" srcId="{32FBDCF1-CB30-4499-AA13-1C1E02E54717}" destId="{C2047464-0BD0-4228-A21D-4AC56CD62C61}" srcOrd="0" destOrd="0" presId="urn:microsoft.com/office/officeart/2005/8/layout/orgChart1"/>
    <dgm:cxn modelId="{41DF7DB1-F4E3-464B-94F5-D9EBCA5CCE6E}" type="presParOf" srcId="{32FBDCF1-CB30-4499-AA13-1C1E02E54717}" destId="{24415000-D06E-4CFC-99B9-434BE285135F}" srcOrd="1" destOrd="0" presId="urn:microsoft.com/office/officeart/2005/8/layout/orgChart1"/>
    <dgm:cxn modelId="{3BA8AC42-66A6-4FA5-A37A-EAB0C5F0CCD1}" type="presParOf" srcId="{971C36F7-271B-4FBE-AD49-A4CB921A4EB5}" destId="{2A59BFE8-B6F4-4DD1-AFBB-A161751ADDD3}" srcOrd="1" destOrd="0" presId="urn:microsoft.com/office/officeart/2005/8/layout/orgChart1"/>
    <dgm:cxn modelId="{85ADE6A3-7EE1-4998-9ADD-F28779979A9F}" type="presParOf" srcId="{971C36F7-271B-4FBE-AD49-A4CB921A4EB5}" destId="{1B7B4CDA-2CA3-45B4-9A10-0236BEB91F99}" srcOrd="2" destOrd="0" presId="urn:microsoft.com/office/officeart/2005/8/layout/orgChart1"/>
    <dgm:cxn modelId="{63B9DFAD-0FD5-43EF-972A-F0A424AAF0AE}" type="presParOf" srcId="{081E44CA-4E20-4439-98AF-863F6140D0DD}" destId="{B8A23414-9239-4ABC-A78A-0B7C4E035664}" srcOrd="2" destOrd="0" presId="urn:microsoft.com/office/officeart/2005/8/layout/orgChart1"/>
    <dgm:cxn modelId="{B337BE1D-8C43-4623-922A-DB10EEDFE09F}" type="presParOf" srcId="{93A7E994-A9BC-4A5A-A463-8FB3E55BAEAF}" destId="{6F96162C-067E-46AA-9CEC-2482EE4E580B}" srcOrd="2" destOrd="0" presId="urn:microsoft.com/office/officeart/2005/8/layout/orgChart1"/>
    <dgm:cxn modelId="{DA7CA1FA-E2B9-4C0A-8677-3C58155126FB}" type="presParOf" srcId="{A7EE2134-2EFF-4143-B88C-A064C30C8787}" destId="{848B5811-5A4B-4E7A-B0EE-1B11D512CC3E}" srcOrd="6" destOrd="0" presId="urn:microsoft.com/office/officeart/2005/8/layout/orgChart1"/>
    <dgm:cxn modelId="{CF3F34C4-CA6D-48C8-8520-6351BC158426}" type="presParOf" srcId="{A7EE2134-2EFF-4143-B88C-A064C30C8787}" destId="{1888BE80-80AB-4FC5-B168-94772201551B}" srcOrd="7" destOrd="0" presId="urn:microsoft.com/office/officeart/2005/8/layout/orgChart1"/>
    <dgm:cxn modelId="{F2DEEF3F-C6F0-420E-AA02-D1298F94BC1A}" type="presParOf" srcId="{1888BE80-80AB-4FC5-B168-94772201551B}" destId="{493292B2-3981-4C9E-8CD1-D06105365D87}" srcOrd="0" destOrd="0" presId="urn:microsoft.com/office/officeart/2005/8/layout/orgChart1"/>
    <dgm:cxn modelId="{A846B5C0-93E9-4FEC-8EC8-9BAB3A79501D}" type="presParOf" srcId="{493292B2-3981-4C9E-8CD1-D06105365D87}" destId="{2353BE0B-F20F-478C-8FF5-5B529E1D595A}" srcOrd="0" destOrd="0" presId="urn:microsoft.com/office/officeart/2005/8/layout/orgChart1"/>
    <dgm:cxn modelId="{3C68486F-778D-4BAC-B935-3B05B8A0CA4F}" type="presParOf" srcId="{493292B2-3981-4C9E-8CD1-D06105365D87}" destId="{1EBF2CD8-22EB-42D0-92AD-DBF8D3ED8E7A}" srcOrd="1" destOrd="0" presId="urn:microsoft.com/office/officeart/2005/8/layout/orgChart1"/>
    <dgm:cxn modelId="{DAF43CE3-3FAC-4BA3-8A14-3276DA8EA864}" type="presParOf" srcId="{1888BE80-80AB-4FC5-B168-94772201551B}" destId="{FB45EB59-CAC7-4A23-BEA1-51D37FE1DE01}" srcOrd="1" destOrd="0" presId="urn:microsoft.com/office/officeart/2005/8/layout/orgChart1"/>
    <dgm:cxn modelId="{C598D74A-BBBB-48B3-ACAF-4624B7FD7E38}" type="presParOf" srcId="{FB45EB59-CAC7-4A23-BEA1-51D37FE1DE01}" destId="{0B938852-38B8-4A11-BFF1-BCA83A30EA2B}" srcOrd="0" destOrd="0" presId="urn:microsoft.com/office/officeart/2005/8/layout/orgChart1"/>
    <dgm:cxn modelId="{D3FDCA11-5911-4F44-9C6E-7779BECC0599}" type="presParOf" srcId="{FB45EB59-CAC7-4A23-BEA1-51D37FE1DE01}" destId="{34F50094-1EAD-4344-B3E4-482AEEFE6947}" srcOrd="1" destOrd="0" presId="urn:microsoft.com/office/officeart/2005/8/layout/orgChart1"/>
    <dgm:cxn modelId="{1742BEAE-7FE7-4D05-A101-408FE7C17915}" type="presParOf" srcId="{34F50094-1EAD-4344-B3E4-482AEEFE6947}" destId="{ABB71F54-51A9-41BD-ABB9-C18DA2C56874}" srcOrd="0" destOrd="0" presId="urn:microsoft.com/office/officeart/2005/8/layout/orgChart1"/>
    <dgm:cxn modelId="{4D35B36B-FA9A-4AAA-8583-17C45AE95073}" type="presParOf" srcId="{ABB71F54-51A9-41BD-ABB9-C18DA2C56874}" destId="{D2870707-C5E1-46E1-8756-83911EF72102}" srcOrd="0" destOrd="0" presId="urn:microsoft.com/office/officeart/2005/8/layout/orgChart1"/>
    <dgm:cxn modelId="{30DD2D3F-1B78-461C-9DB6-5778946D6528}" type="presParOf" srcId="{ABB71F54-51A9-41BD-ABB9-C18DA2C56874}" destId="{44ECB70B-43AD-46BA-B3F2-6317AEF0A3BD}" srcOrd="1" destOrd="0" presId="urn:microsoft.com/office/officeart/2005/8/layout/orgChart1"/>
    <dgm:cxn modelId="{26C15ECE-B425-4C74-9136-55CB37F935FF}" type="presParOf" srcId="{34F50094-1EAD-4344-B3E4-482AEEFE6947}" destId="{CFDF1BEB-7521-48A2-99BA-7A99814D40F5}" srcOrd="1" destOrd="0" presId="urn:microsoft.com/office/officeart/2005/8/layout/orgChart1"/>
    <dgm:cxn modelId="{131739B8-14F1-4DE2-AE54-43C0C576A297}" type="presParOf" srcId="{CFDF1BEB-7521-48A2-99BA-7A99814D40F5}" destId="{B1E00B11-4FDD-4C1D-A332-7B5CBB8E63F0}" srcOrd="0" destOrd="0" presId="urn:microsoft.com/office/officeart/2005/8/layout/orgChart1"/>
    <dgm:cxn modelId="{C76A27FA-13B5-4737-BA02-A5DBA254D852}" type="presParOf" srcId="{CFDF1BEB-7521-48A2-99BA-7A99814D40F5}" destId="{ED4CCE7F-AC3F-4C0C-944E-39BEB383CB4F}" srcOrd="1" destOrd="0" presId="urn:microsoft.com/office/officeart/2005/8/layout/orgChart1"/>
    <dgm:cxn modelId="{3AD2D4CA-25A8-4A19-A895-FF583A43DE7F}" type="presParOf" srcId="{ED4CCE7F-AC3F-4C0C-944E-39BEB383CB4F}" destId="{CBB8AF90-29E9-4E37-BB3E-F5DF9EFF5726}" srcOrd="0" destOrd="0" presId="urn:microsoft.com/office/officeart/2005/8/layout/orgChart1"/>
    <dgm:cxn modelId="{43FAEC1F-A0FD-4A25-AACA-5D8601B06ED4}" type="presParOf" srcId="{CBB8AF90-29E9-4E37-BB3E-F5DF9EFF5726}" destId="{A67BE6D6-5B87-4D2D-9A30-BFCC8B27B81B}" srcOrd="0" destOrd="0" presId="urn:microsoft.com/office/officeart/2005/8/layout/orgChart1"/>
    <dgm:cxn modelId="{30DFDA11-16CE-454D-8E6E-D8384180A971}" type="presParOf" srcId="{CBB8AF90-29E9-4E37-BB3E-F5DF9EFF5726}" destId="{29628117-ECEB-4D8C-A5E1-2E6279E435C5}" srcOrd="1" destOrd="0" presId="urn:microsoft.com/office/officeart/2005/8/layout/orgChart1"/>
    <dgm:cxn modelId="{E1C54EA3-6ED7-4EAC-9F92-ACA318C36486}" type="presParOf" srcId="{ED4CCE7F-AC3F-4C0C-944E-39BEB383CB4F}" destId="{91F37DB7-CF13-46F0-9A22-543C75815DA9}" srcOrd="1" destOrd="0" presId="urn:microsoft.com/office/officeart/2005/8/layout/orgChart1"/>
    <dgm:cxn modelId="{54FC293D-AF58-4AB8-8A04-057406746083}" type="presParOf" srcId="{ED4CCE7F-AC3F-4C0C-944E-39BEB383CB4F}" destId="{56136A6E-63B0-4176-8CCC-6A2CAB8B48DA}" srcOrd="2" destOrd="0" presId="urn:microsoft.com/office/officeart/2005/8/layout/orgChart1"/>
    <dgm:cxn modelId="{B08B10D1-673A-47F2-95A2-E2814A2097D3}" type="presParOf" srcId="{CFDF1BEB-7521-48A2-99BA-7A99814D40F5}" destId="{DF65CBEF-267B-4B93-BBA7-1B948B7F69C5}" srcOrd="2" destOrd="0" presId="urn:microsoft.com/office/officeart/2005/8/layout/orgChart1"/>
    <dgm:cxn modelId="{03F31F7E-78F6-4594-B1FA-D8DD33D51A7E}" type="presParOf" srcId="{CFDF1BEB-7521-48A2-99BA-7A99814D40F5}" destId="{F4702C95-1DB6-493B-A374-5CA96CE7783D}" srcOrd="3" destOrd="0" presId="urn:microsoft.com/office/officeart/2005/8/layout/orgChart1"/>
    <dgm:cxn modelId="{03B87E8D-8CE3-4086-933B-94B3B05CEEA1}" type="presParOf" srcId="{F4702C95-1DB6-493B-A374-5CA96CE7783D}" destId="{62307E3D-E4E5-4959-9189-677F3D340774}" srcOrd="0" destOrd="0" presId="urn:microsoft.com/office/officeart/2005/8/layout/orgChart1"/>
    <dgm:cxn modelId="{29A47C6A-9509-44F4-B011-BE3804BD14F4}" type="presParOf" srcId="{62307E3D-E4E5-4959-9189-677F3D340774}" destId="{1D2DB964-BEDC-42AB-85ED-7B9077B536E1}" srcOrd="0" destOrd="0" presId="urn:microsoft.com/office/officeart/2005/8/layout/orgChart1"/>
    <dgm:cxn modelId="{01178B19-3EF6-4964-9BF0-AB128A130540}" type="presParOf" srcId="{62307E3D-E4E5-4959-9189-677F3D340774}" destId="{5CAA4AD7-8243-48B7-85B0-4E15BB8DB409}" srcOrd="1" destOrd="0" presId="urn:microsoft.com/office/officeart/2005/8/layout/orgChart1"/>
    <dgm:cxn modelId="{B9052B1E-F2D0-4930-8EF5-F03BE5266EE1}" type="presParOf" srcId="{F4702C95-1DB6-493B-A374-5CA96CE7783D}" destId="{1AD12AA3-5730-4488-A9C4-54D1DB831F10}" srcOrd="1" destOrd="0" presId="urn:microsoft.com/office/officeart/2005/8/layout/orgChart1"/>
    <dgm:cxn modelId="{55159955-7F8D-459E-9451-3E48D4B6ADDF}" type="presParOf" srcId="{F4702C95-1DB6-493B-A374-5CA96CE7783D}" destId="{B56DBEF0-3FE4-4438-85E0-45356F002D9A}" srcOrd="2" destOrd="0" presId="urn:microsoft.com/office/officeart/2005/8/layout/orgChart1"/>
    <dgm:cxn modelId="{EDDFC180-F1E9-4E84-8EE8-73633B538E29}" type="presParOf" srcId="{CFDF1BEB-7521-48A2-99BA-7A99814D40F5}" destId="{9434DCC4-A920-4CA7-AD42-C6CB8CC00780}" srcOrd="4" destOrd="0" presId="urn:microsoft.com/office/officeart/2005/8/layout/orgChart1"/>
    <dgm:cxn modelId="{C71A9E78-79E2-4B89-B825-9713283ADFC2}" type="presParOf" srcId="{CFDF1BEB-7521-48A2-99BA-7A99814D40F5}" destId="{64881CBF-4194-4CF4-8972-26F6EB9EE568}" srcOrd="5" destOrd="0" presId="urn:microsoft.com/office/officeart/2005/8/layout/orgChart1"/>
    <dgm:cxn modelId="{09F572D7-F191-4AEC-A9EE-793EB93590FB}" type="presParOf" srcId="{64881CBF-4194-4CF4-8972-26F6EB9EE568}" destId="{20121E38-1341-447C-B10A-1553B7D1AE84}" srcOrd="0" destOrd="0" presId="urn:microsoft.com/office/officeart/2005/8/layout/orgChart1"/>
    <dgm:cxn modelId="{5D01CBBF-DF08-4DFD-8ACA-A88B0F6CCDA5}" type="presParOf" srcId="{20121E38-1341-447C-B10A-1553B7D1AE84}" destId="{3DEE8003-3F58-4EFE-8671-B9B566036DF7}" srcOrd="0" destOrd="0" presId="urn:microsoft.com/office/officeart/2005/8/layout/orgChart1"/>
    <dgm:cxn modelId="{986D3E5E-7F6E-4ED4-A983-BC792987FD7B}" type="presParOf" srcId="{20121E38-1341-447C-B10A-1553B7D1AE84}" destId="{B2BE988F-3094-45A7-9DC1-E457A146F095}" srcOrd="1" destOrd="0" presId="urn:microsoft.com/office/officeart/2005/8/layout/orgChart1"/>
    <dgm:cxn modelId="{8920CC6F-5D10-4D6A-A4B0-6CED4BFA2587}" type="presParOf" srcId="{64881CBF-4194-4CF4-8972-26F6EB9EE568}" destId="{5CB75583-D439-43E3-954A-FAD443983F68}" srcOrd="1" destOrd="0" presId="urn:microsoft.com/office/officeart/2005/8/layout/orgChart1"/>
    <dgm:cxn modelId="{61B5ABD4-502D-4403-80E1-48AD896866E9}" type="presParOf" srcId="{64881CBF-4194-4CF4-8972-26F6EB9EE568}" destId="{8279E8BB-7412-44D5-9042-CB5ED153E09E}" srcOrd="2" destOrd="0" presId="urn:microsoft.com/office/officeart/2005/8/layout/orgChart1"/>
    <dgm:cxn modelId="{92747A08-1A2F-4103-911D-5CB8D18C3EE1}" type="presParOf" srcId="{CFDF1BEB-7521-48A2-99BA-7A99814D40F5}" destId="{8504F786-7C6E-400B-987B-1D3401F3E480}" srcOrd="6" destOrd="0" presId="urn:microsoft.com/office/officeart/2005/8/layout/orgChart1"/>
    <dgm:cxn modelId="{64D721A9-22BE-4F22-9F8D-FB53E50BFB3F}" type="presParOf" srcId="{CFDF1BEB-7521-48A2-99BA-7A99814D40F5}" destId="{96580884-F276-4B13-9768-B7C725FAE8E6}" srcOrd="7" destOrd="0" presId="urn:microsoft.com/office/officeart/2005/8/layout/orgChart1"/>
    <dgm:cxn modelId="{E216EBD5-4DFA-4A53-9CE2-6BCD937530ED}" type="presParOf" srcId="{96580884-F276-4B13-9768-B7C725FAE8E6}" destId="{92AA9A82-37C1-42DE-989A-0572FFD30BC1}" srcOrd="0" destOrd="0" presId="urn:microsoft.com/office/officeart/2005/8/layout/orgChart1"/>
    <dgm:cxn modelId="{8ED05E4A-B57E-43C1-B83D-8F28CB3DE5B0}" type="presParOf" srcId="{92AA9A82-37C1-42DE-989A-0572FFD30BC1}" destId="{CADED71C-6255-4DE1-97B7-394D17784FDE}" srcOrd="0" destOrd="0" presId="urn:microsoft.com/office/officeart/2005/8/layout/orgChart1"/>
    <dgm:cxn modelId="{D33B09FE-572C-46F0-B272-2D641044C84D}" type="presParOf" srcId="{92AA9A82-37C1-42DE-989A-0572FFD30BC1}" destId="{27108A44-1CE7-4911-BDA6-3D07E6AA3717}" srcOrd="1" destOrd="0" presId="urn:microsoft.com/office/officeart/2005/8/layout/orgChart1"/>
    <dgm:cxn modelId="{BFB905BA-5D75-43FC-B498-5B5CD607B7B0}" type="presParOf" srcId="{96580884-F276-4B13-9768-B7C725FAE8E6}" destId="{030DA4F7-62E4-4929-9087-6C2F3E78DE53}" srcOrd="1" destOrd="0" presId="urn:microsoft.com/office/officeart/2005/8/layout/orgChart1"/>
    <dgm:cxn modelId="{266FD5B1-1070-421B-A4B9-BB225B4E55EC}" type="presParOf" srcId="{96580884-F276-4B13-9768-B7C725FAE8E6}" destId="{D69D4E84-77C8-4FD7-A2DB-7363DAF0B2B1}" srcOrd="2" destOrd="0" presId="urn:microsoft.com/office/officeart/2005/8/layout/orgChart1"/>
    <dgm:cxn modelId="{F45E0E36-48E8-4759-9FED-ACAAEBC972FB}" type="presParOf" srcId="{CFDF1BEB-7521-48A2-99BA-7A99814D40F5}" destId="{DF289979-1BDC-4196-8399-3D29664AF34B}" srcOrd="8" destOrd="0" presId="urn:microsoft.com/office/officeart/2005/8/layout/orgChart1"/>
    <dgm:cxn modelId="{5577817E-8BA5-4477-AE03-2F695FE26CE9}" type="presParOf" srcId="{CFDF1BEB-7521-48A2-99BA-7A99814D40F5}" destId="{17D4E626-CC8D-4543-B543-7B27118AEF71}" srcOrd="9" destOrd="0" presId="urn:microsoft.com/office/officeart/2005/8/layout/orgChart1"/>
    <dgm:cxn modelId="{A1F03A66-716E-46EF-A64E-9FF4FD875EC4}" type="presParOf" srcId="{17D4E626-CC8D-4543-B543-7B27118AEF71}" destId="{3BC508A5-EC4E-45C7-9200-7B917EA9BA85}" srcOrd="0" destOrd="0" presId="urn:microsoft.com/office/officeart/2005/8/layout/orgChart1"/>
    <dgm:cxn modelId="{34DE89B6-F02A-43EE-B697-CB2CDEB629B2}" type="presParOf" srcId="{3BC508A5-EC4E-45C7-9200-7B917EA9BA85}" destId="{5D39A267-8893-4D5D-9FC4-47D25D72E580}" srcOrd="0" destOrd="0" presId="urn:microsoft.com/office/officeart/2005/8/layout/orgChart1"/>
    <dgm:cxn modelId="{0A66178C-7676-4C2A-ADF6-89BA0C5CA17D}" type="presParOf" srcId="{3BC508A5-EC4E-45C7-9200-7B917EA9BA85}" destId="{B6F8FAD5-45CB-4A9B-98D7-C6F74E508932}" srcOrd="1" destOrd="0" presId="urn:microsoft.com/office/officeart/2005/8/layout/orgChart1"/>
    <dgm:cxn modelId="{A020000B-0B21-4D70-B0F9-E728C25550B1}" type="presParOf" srcId="{17D4E626-CC8D-4543-B543-7B27118AEF71}" destId="{9266A68A-32A5-4D85-90F7-84A6DC58E4E2}" srcOrd="1" destOrd="0" presId="urn:microsoft.com/office/officeart/2005/8/layout/orgChart1"/>
    <dgm:cxn modelId="{41970B7D-2353-4C4C-8C9D-35DEA832688D}" type="presParOf" srcId="{17D4E626-CC8D-4543-B543-7B27118AEF71}" destId="{4A3C88FB-6430-417F-98F2-1299A42924D6}" srcOrd="2" destOrd="0" presId="urn:microsoft.com/office/officeart/2005/8/layout/orgChart1"/>
    <dgm:cxn modelId="{C1126EED-7FF7-4154-8407-7674D637F603}" type="presParOf" srcId="{CFDF1BEB-7521-48A2-99BA-7A99814D40F5}" destId="{FCCC5F33-FDB3-464E-BA84-408E1A4EE3F4}" srcOrd="10" destOrd="0" presId="urn:microsoft.com/office/officeart/2005/8/layout/orgChart1"/>
    <dgm:cxn modelId="{DE77B7DF-4F4B-4CE5-B83A-DFF0D1895A3C}" type="presParOf" srcId="{CFDF1BEB-7521-48A2-99BA-7A99814D40F5}" destId="{347FD959-1FA2-415D-8157-4C5F1C892CD7}" srcOrd="11" destOrd="0" presId="urn:microsoft.com/office/officeart/2005/8/layout/orgChart1"/>
    <dgm:cxn modelId="{8BE17A26-757B-4B1C-BB9A-07A3D1846348}" type="presParOf" srcId="{347FD959-1FA2-415D-8157-4C5F1C892CD7}" destId="{91BD6C43-E21E-4CC2-9A37-01DADBC3CF81}" srcOrd="0" destOrd="0" presId="urn:microsoft.com/office/officeart/2005/8/layout/orgChart1"/>
    <dgm:cxn modelId="{2083E718-A53A-4213-AE99-A5D3D30422E2}" type="presParOf" srcId="{91BD6C43-E21E-4CC2-9A37-01DADBC3CF81}" destId="{BD9E28BE-E380-47F2-8456-C64479221DB5}" srcOrd="0" destOrd="0" presId="urn:microsoft.com/office/officeart/2005/8/layout/orgChart1"/>
    <dgm:cxn modelId="{283537C6-BEA5-4AFE-ABFC-4D427C2E6A0C}" type="presParOf" srcId="{91BD6C43-E21E-4CC2-9A37-01DADBC3CF81}" destId="{B45198D0-D34C-4D96-949B-29AAED29433E}" srcOrd="1" destOrd="0" presId="urn:microsoft.com/office/officeart/2005/8/layout/orgChart1"/>
    <dgm:cxn modelId="{509394D6-B3EE-4105-8BC2-1B1230D916DB}" type="presParOf" srcId="{347FD959-1FA2-415D-8157-4C5F1C892CD7}" destId="{E972A003-B791-4CAB-9E1C-B5EA6D8EDF88}" srcOrd="1" destOrd="0" presId="urn:microsoft.com/office/officeart/2005/8/layout/orgChart1"/>
    <dgm:cxn modelId="{FECF9CB9-FEC0-416E-B611-14EB0E915120}" type="presParOf" srcId="{347FD959-1FA2-415D-8157-4C5F1C892CD7}" destId="{E074DAE9-BAC9-4459-A073-C1D957CBFB19}" srcOrd="2" destOrd="0" presId="urn:microsoft.com/office/officeart/2005/8/layout/orgChart1"/>
    <dgm:cxn modelId="{A009BEBF-C971-4086-8C7E-CC253B984194}" type="presParOf" srcId="{34F50094-1EAD-4344-B3E4-482AEEFE6947}" destId="{106E0219-1AB3-490C-9FC9-728066B3A9C5}" srcOrd="2" destOrd="0" presId="urn:microsoft.com/office/officeart/2005/8/layout/orgChart1"/>
    <dgm:cxn modelId="{965FA832-A32B-49FD-967F-F295AB482E36}" type="presParOf" srcId="{FB45EB59-CAC7-4A23-BEA1-51D37FE1DE01}" destId="{ECDA43E3-C41D-4C79-B9CA-3F8B865A929F}" srcOrd="2" destOrd="0" presId="urn:microsoft.com/office/officeart/2005/8/layout/orgChart1"/>
    <dgm:cxn modelId="{8F8D33B9-8CA0-4155-8655-0F982F9C4072}" type="presParOf" srcId="{FB45EB59-CAC7-4A23-BEA1-51D37FE1DE01}" destId="{E2B99A00-D255-490A-BFFF-5656C310AE9D}" srcOrd="3" destOrd="0" presId="urn:microsoft.com/office/officeart/2005/8/layout/orgChart1"/>
    <dgm:cxn modelId="{2D3EA9F1-0B5C-46D4-AE8F-EF8F38B855F6}" type="presParOf" srcId="{E2B99A00-D255-490A-BFFF-5656C310AE9D}" destId="{F6E346F0-59C6-459D-ABF2-E6776C0141C0}" srcOrd="0" destOrd="0" presId="urn:microsoft.com/office/officeart/2005/8/layout/orgChart1"/>
    <dgm:cxn modelId="{EB2B637A-3FF5-4CBD-A948-ABE8D613BCED}" type="presParOf" srcId="{F6E346F0-59C6-459D-ABF2-E6776C0141C0}" destId="{8B26317C-8BDF-43DF-8038-A48E162C8BDF}" srcOrd="0" destOrd="0" presId="urn:microsoft.com/office/officeart/2005/8/layout/orgChart1"/>
    <dgm:cxn modelId="{8D027D4A-118F-4C8B-9266-CA6D1B8EFD74}" type="presParOf" srcId="{F6E346F0-59C6-459D-ABF2-E6776C0141C0}" destId="{7541FFCB-776C-4B58-BB6E-1E7837C2093E}" srcOrd="1" destOrd="0" presId="urn:microsoft.com/office/officeart/2005/8/layout/orgChart1"/>
    <dgm:cxn modelId="{5666B087-0FE0-4898-9255-236282243514}" type="presParOf" srcId="{E2B99A00-D255-490A-BFFF-5656C310AE9D}" destId="{E733A586-FBAD-4E40-B45E-4675E25AF607}" srcOrd="1" destOrd="0" presId="urn:microsoft.com/office/officeart/2005/8/layout/orgChart1"/>
    <dgm:cxn modelId="{4D0A172E-4AF4-4ED9-8DF8-CAF5247CDAC5}" type="presParOf" srcId="{E733A586-FBAD-4E40-B45E-4675E25AF607}" destId="{AE561E5E-42EE-406A-BD8A-6C578265307D}" srcOrd="0" destOrd="0" presId="urn:microsoft.com/office/officeart/2005/8/layout/orgChart1"/>
    <dgm:cxn modelId="{469D9327-B3C1-4180-B65A-B6FA6EADF5CF}" type="presParOf" srcId="{E733A586-FBAD-4E40-B45E-4675E25AF607}" destId="{381191D2-D2FB-43C3-8240-4C29B233F9EE}" srcOrd="1" destOrd="0" presId="urn:microsoft.com/office/officeart/2005/8/layout/orgChart1"/>
    <dgm:cxn modelId="{7F35C68A-DAB9-413D-8D31-81F750A298ED}" type="presParOf" srcId="{381191D2-D2FB-43C3-8240-4C29B233F9EE}" destId="{5F756104-FD38-4B50-917D-2DEE01197F08}" srcOrd="0" destOrd="0" presId="urn:microsoft.com/office/officeart/2005/8/layout/orgChart1"/>
    <dgm:cxn modelId="{21EB5AB9-A293-41A1-BF4E-0F3E8BBF867F}" type="presParOf" srcId="{5F756104-FD38-4B50-917D-2DEE01197F08}" destId="{6FD7F34D-B43F-4FD1-9F2B-9399B966B5AE}" srcOrd="0" destOrd="0" presId="urn:microsoft.com/office/officeart/2005/8/layout/orgChart1"/>
    <dgm:cxn modelId="{01B8AAA6-9964-4F5A-AAF4-31C0485EC2F4}" type="presParOf" srcId="{5F756104-FD38-4B50-917D-2DEE01197F08}" destId="{3ED25BE7-1F72-4B42-A9C8-C1472F6E13A8}" srcOrd="1" destOrd="0" presId="urn:microsoft.com/office/officeart/2005/8/layout/orgChart1"/>
    <dgm:cxn modelId="{B72AAD91-9BDB-453C-A622-F8D779F0DFFC}" type="presParOf" srcId="{381191D2-D2FB-43C3-8240-4C29B233F9EE}" destId="{3632F9AA-118B-47D5-8AC1-685AC20A0694}" srcOrd="1" destOrd="0" presId="urn:microsoft.com/office/officeart/2005/8/layout/orgChart1"/>
    <dgm:cxn modelId="{141786B9-F130-4F71-8023-AE25984E936C}" type="presParOf" srcId="{381191D2-D2FB-43C3-8240-4C29B233F9EE}" destId="{0A516106-0B9E-42EC-B52A-941ED18FB393}" srcOrd="2" destOrd="0" presId="urn:microsoft.com/office/officeart/2005/8/layout/orgChart1"/>
    <dgm:cxn modelId="{90CCCEC5-6873-45F4-8F1E-5BE9E7E85724}" type="presParOf" srcId="{E2B99A00-D255-490A-BFFF-5656C310AE9D}" destId="{6A685150-7447-4D7A-AD88-6972C1A9E05E}" srcOrd="2" destOrd="0" presId="urn:microsoft.com/office/officeart/2005/8/layout/orgChart1"/>
    <dgm:cxn modelId="{0BBBB3A4-049F-46A7-9F75-BB8FE5F7EBE4}" type="presParOf" srcId="{FB45EB59-CAC7-4A23-BEA1-51D37FE1DE01}" destId="{2E970FC7-9F7A-4E10-9931-3A232EFA2B98}" srcOrd="4" destOrd="0" presId="urn:microsoft.com/office/officeart/2005/8/layout/orgChart1"/>
    <dgm:cxn modelId="{3EE1414C-C8C9-4ABA-A623-34EF3EC3114D}" type="presParOf" srcId="{FB45EB59-CAC7-4A23-BEA1-51D37FE1DE01}" destId="{78F38605-D361-475A-9896-3BA7358FF364}" srcOrd="5" destOrd="0" presId="urn:microsoft.com/office/officeart/2005/8/layout/orgChart1"/>
    <dgm:cxn modelId="{582DA169-1924-4F5D-BF68-EB32A45BDA2D}" type="presParOf" srcId="{78F38605-D361-475A-9896-3BA7358FF364}" destId="{0BCD6EF3-2930-41A9-9C30-D5D588C7B83D}" srcOrd="0" destOrd="0" presId="urn:microsoft.com/office/officeart/2005/8/layout/orgChart1"/>
    <dgm:cxn modelId="{B85CB951-FDF0-4A57-89E8-358C6E3F35A8}" type="presParOf" srcId="{0BCD6EF3-2930-41A9-9C30-D5D588C7B83D}" destId="{5719E909-1069-4F4F-AF06-A63BEBE19342}" srcOrd="0" destOrd="0" presId="urn:microsoft.com/office/officeart/2005/8/layout/orgChart1"/>
    <dgm:cxn modelId="{10F8EC65-B8B4-4C9C-A4EA-540C9E35E812}" type="presParOf" srcId="{0BCD6EF3-2930-41A9-9C30-D5D588C7B83D}" destId="{FC40BBB1-AF0C-4F41-9D60-7ED122A4539B}" srcOrd="1" destOrd="0" presId="urn:microsoft.com/office/officeart/2005/8/layout/orgChart1"/>
    <dgm:cxn modelId="{DF6516DB-42D3-4F18-B0E0-8CDAE7B1F99D}" type="presParOf" srcId="{78F38605-D361-475A-9896-3BA7358FF364}" destId="{1EC40E14-DDAE-4C73-B572-29939017BAB9}" srcOrd="1" destOrd="0" presId="urn:microsoft.com/office/officeart/2005/8/layout/orgChart1"/>
    <dgm:cxn modelId="{7D054CDC-1001-476D-BC1A-43CC112A8D40}" type="presParOf" srcId="{1EC40E14-DDAE-4C73-B572-29939017BAB9}" destId="{DFD719DE-352D-4258-A823-B7ECC93215CB}" srcOrd="0" destOrd="0" presId="urn:microsoft.com/office/officeart/2005/8/layout/orgChart1"/>
    <dgm:cxn modelId="{1E12E00C-760F-48D9-A000-DF5002ABB726}" type="presParOf" srcId="{1EC40E14-DDAE-4C73-B572-29939017BAB9}" destId="{15F1C030-BB78-434B-B32F-9C1333AD3B4C}" srcOrd="1" destOrd="0" presId="urn:microsoft.com/office/officeart/2005/8/layout/orgChart1"/>
    <dgm:cxn modelId="{F7C06DF5-AC94-4E66-848E-395DFC8C41FF}" type="presParOf" srcId="{15F1C030-BB78-434B-B32F-9C1333AD3B4C}" destId="{9FFD9B61-5121-406E-98C0-3EE26E59C73D}" srcOrd="0" destOrd="0" presId="urn:microsoft.com/office/officeart/2005/8/layout/orgChart1"/>
    <dgm:cxn modelId="{85032AE5-E53D-4672-8628-9193B1B4330B}" type="presParOf" srcId="{9FFD9B61-5121-406E-98C0-3EE26E59C73D}" destId="{EFD3E606-E995-4C23-B4CE-D122CBCBA012}" srcOrd="0" destOrd="0" presId="urn:microsoft.com/office/officeart/2005/8/layout/orgChart1"/>
    <dgm:cxn modelId="{A4540E9D-A657-4CEB-AAF8-59108AF9B7CE}" type="presParOf" srcId="{9FFD9B61-5121-406E-98C0-3EE26E59C73D}" destId="{4C4D3575-4975-41AC-B21C-F7C8FABB50C9}" srcOrd="1" destOrd="0" presId="urn:microsoft.com/office/officeart/2005/8/layout/orgChart1"/>
    <dgm:cxn modelId="{ACBA794E-5881-4DE5-B418-8A3207168518}" type="presParOf" srcId="{15F1C030-BB78-434B-B32F-9C1333AD3B4C}" destId="{2E9A7CCF-6EE6-414D-87F7-E556144F8FE6}" srcOrd="1" destOrd="0" presId="urn:microsoft.com/office/officeart/2005/8/layout/orgChart1"/>
    <dgm:cxn modelId="{1F914CA8-DDDA-402A-A716-1A3FADBD6C50}" type="presParOf" srcId="{15F1C030-BB78-434B-B32F-9C1333AD3B4C}" destId="{51640880-7D4C-4064-BA8A-3AD8CABA1AC8}" srcOrd="2" destOrd="0" presId="urn:microsoft.com/office/officeart/2005/8/layout/orgChart1"/>
    <dgm:cxn modelId="{46DD273F-5106-49A1-A998-48268A67E9EE}" type="presParOf" srcId="{78F38605-D361-475A-9896-3BA7358FF364}" destId="{84458376-CBE7-4D85-BF84-BE5D5E79FFF9}" srcOrd="2" destOrd="0" presId="urn:microsoft.com/office/officeart/2005/8/layout/orgChart1"/>
    <dgm:cxn modelId="{B99DC678-6C0E-49D9-86C7-74C2390F6929}" type="presParOf" srcId="{1888BE80-80AB-4FC5-B168-94772201551B}" destId="{C893E362-4289-48BC-A9F1-AE8900B0F54B}" srcOrd="2" destOrd="0" presId="urn:microsoft.com/office/officeart/2005/8/layout/orgChart1"/>
    <dgm:cxn modelId="{D2CCE0EA-754F-433B-85E0-A4D3DE2F0B2B}" type="presParOf" srcId="{A7EE2134-2EFF-4143-B88C-A064C30C8787}" destId="{50E9DAFD-A821-429A-BE34-AD7045BF35BA}" srcOrd="8" destOrd="0" presId="urn:microsoft.com/office/officeart/2005/8/layout/orgChart1"/>
    <dgm:cxn modelId="{E473D8A0-B4D7-4AC4-AA2B-24561BB7927A}" type="presParOf" srcId="{A7EE2134-2EFF-4143-B88C-A064C30C8787}" destId="{89BB3A20-DBA9-4046-97CC-6063911D8BDB}" srcOrd="9" destOrd="0" presId="urn:microsoft.com/office/officeart/2005/8/layout/orgChart1"/>
    <dgm:cxn modelId="{981E8EC2-53DD-46F4-A269-1A7C65F7F180}" type="presParOf" srcId="{89BB3A20-DBA9-4046-97CC-6063911D8BDB}" destId="{E8F492F2-E6EF-42FF-A8A4-E110CF9A3EC5}" srcOrd="0" destOrd="0" presId="urn:microsoft.com/office/officeart/2005/8/layout/orgChart1"/>
    <dgm:cxn modelId="{16E16B3D-ECB8-4856-AC86-9A264088A163}" type="presParOf" srcId="{E8F492F2-E6EF-42FF-A8A4-E110CF9A3EC5}" destId="{3D93744B-52C8-4FCF-8897-707C72D5B7E6}" srcOrd="0" destOrd="0" presId="urn:microsoft.com/office/officeart/2005/8/layout/orgChart1"/>
    <dgm:cxn modelId="{7BC2817E-3F94-41FB-9923-E3AC7FB2A5B9}" type="presParOf" srcId="{E8F492F2-E6EF-42FF-A8A4-E110CF9A3EC5}" destId="{73A748F2-595F-4FBF-8E16-2417FCA641BC}" srcOrd="1" destOrd="0" presId="urn:microsoft.com/office/officeart/2005/8/layout/orgChart1"/>
    <dgm:cxn modelId="{64BB1899-41F8-4AF9-80E2-436C05ADFEA7}" type="presParOf" srcId="{89BB3A20-DBA9-4046-97CC-6063911D8BDB}" destId="{E3AC17BE-4C4F-45FA-93E5-13078A7B91B1}" srcOrd="1" destOrd="0" presId="urn:microsoft.com/office/officeart/2005/8/layout/orgChart1"/>
    <dgm:cxn modelId="{BEE63DD4-D3C7-4456-B96B-3F2DBCC69233}" type="presParOf" srcId="{E3AC17BE-4C4F-45FA-93E5-13078A7B91B1}" destId="{F3C1E99A-E2EE-45E5-B049-6A57E1DD7211}" srcOrd="0" destOrd="0" presId="urn:microsoft.com/office/officeart/2005/8/layout/orgChart1"/>
    <dgm:cxn modelId="{D74E70D0-37B0-48D6-8EC6-ED3754BCD95E}" type="presParOf" srcId="{E3AC17BE-4C4F-45FA-93E5-13078A7B91B1}" destId="{D70F619C-EF00-4F4B-9342-2C656A096072}" srcOrd="1" destOrd="0" presId="urn:microsoft.com/office/officeart/2005/8/layout/orgChart1"/>
    <dgm:cxn modelId="{E246D36E-7E30-4309-B4E3-E9039E44968E}" type="presParOf" srcId="{D70F619C-EF00-4F4B-9342-2C656A096072}" destId="{7398FE11-59B5-45C4-A4F6-A145194BEE9D}" srcOrd="0" destOrd="0" presId="urn:microsoft.com/office/officeart/2005/8/layout/orgChart1"/>
    <dgm:cxn modelId="{B11AD305-BCE3-4FF9-A4E6-F8ED0CEE2CEB}" type="presParOf" srcId="{7398FE11-59B5-45C4-A4F6-A145194BEE9D}" destId="{B786F137-350C-4C60-96F9-4C540D80FD66}" srcOrd="0" destOrd="0" presId="urn:microsoft.com/office/officeart/2005/8/layout/orgChart1"/>
    <dgm:cxn modelId="{BF3EC5C3-7F33-4ADA-B281-A6DE6A8D55A1}" type="presParOf" srcId="{7398FE11-59B5-45C4-A4F6-A145194BEE9D}" destId="{F1646B2A-DBED-4902-9157-934FB8972607}" srcOrd="1" destOrd="0" presId="urn:microsoft.com/office/officeart/2005/8/layout/orgChart1"/>
    <dgm:cxn modelId="{50284808-EC36-4536-9D95-F798635A8937}" type="presParOf" srcId="{D70F619C-EF00-4F4B-9342-2C656A096072}" destId="{85170591-6A13-4DBB-8A0F-D00D4A06E3C1}" srcOrd="1" destOrd="0" presId="urn:microsoft.com/office/officeart/2005/8/layout/orgChart1"/>
    <dgm:cxn modelId="{FD3D24DF-3FF5-4D20-B678-186E23B1E7F2}" type="presParOf" srcId="{85170591-6A13-4DBB-8A0F-D00D4A06E3C1}" destId="{E3F9EA3D-2AB7-4058-B3E8-0D6090E56B19}" srcOrd="0" destOrd="0" presId="urn:microsoft.com/office/officeart/2005/8/layout/orgChart1"/>
    <dgm:cxn modelId="{D38DEC1E-2077-4C59-B287-9DB182A9ECD1}" type="presParOf" srcId="{85170591-6A13-4DBB-8A0F-D00D4A06E3C1}" destId="{8FE20F6B-FE5A-4F8E-BB7B-1C03EC1C14BF}" srcOrd="1" destOrd="0" presId="urn:microsoft.com/office/officeart/2005/8/layout/orgChart1"/>
    <dgm:cxn modelId="{33EEB4A8-92E2-4978-B750-A607BF71C8FA}" type="presParOf" srcId="{8FE20F6B-FE5A-4F8E-BB7B-1C03EC1C14BF}" destId="{F5E70ADD-53BE-4B07-8EF4-0A2E4C5970E5}" srcOrd="0" destOrd="0" presId="urn:microsoft.com/office/officeart/2005/8/layout/orgChart1"/>
    <dgm:cxn modelId="{40F16253-C009-4BE6-9895-49C40C8817D0}" type="presParOf" srcId="{F5E70ADD-53BE-4B07-8EF4-0A2E4C5970E5}" destId="{1B6021B0-5168-44F0-9670-EBEFB0AD527C}" srcOrd="0" destOrd="0" presId="urn:microsoft.com/office/officeart/2005/8/layout/orgChart1"/>
    <dgm:cxn modelId="{4D6B872D-BAD3-45B3-AB75-B43C48C7A27A}" type="presParOf" srcId="{F5E70ADD-53BE-4B07-8EF4-0A2E4C5970E5}" destId="{B16626DC-86FC-4733-B254-1488A4E8AF44}" srcOrd="1" destOrd="0" presId="urn:microsoft.com/office/officeart/2005/8/layout/orgChart1"/>
    <dgm:cxn modelId="{73D55B89-847D-4012-9AB5-DB578EAB93B2}" type="presParOf" srcId="{8FE20F6B-FE5A-4F8E-BB7B-1C03EC1C14BF}" destId="{33971D77-DDDA-43EE-905A-1BE64180BC2F}" srcOrd="1" destOrd="0" presId="urn:microsoft.com/office/officeart/2005/8/layout/orgChart1"/>
    <dgm:cxn modelId="{9AD72E6F-7ADB-4915-A6E2-47D3F4E91BF3}" type="presParOf" srcId="{8FE20F6B-FE5A-4F8E-BB7B-1C03EC1C14BF}" destId="{E8255ED9-2081-4DF1-B564-57B14B34BADE}" srcOrd="2" destOrd="0" presId="urn:microsoft.com/office/officeart/2005/8/layout/orgChart1"/>
    <dgm:cxn modelId="{CA4EA3F1-3230-4DCA-A8B1-7D5D6D1A11D9}" type="presParOf" srcId="{85170591-6A13-4DBB-8A0F-D00D4A06E3C1}" destId="{9151F0DF-4FA2-47B5-BF63-49E314F8F955}" srcOrd="2" destOrd="0" presId="urn:microsoft.com/office/officeart/2005/8/layout/orgChart1"/>
    <dgm:cxn modelId="{6455E2F0-565C-41D1-ABB3-63215F3E7260}" type="presParOf" srcId="{85170591-6A13-4DBB-8A0F-D00D4A06E3C1}" destId="{2F751584-D79C-4266-9D85-FF1B274052FF}" srcOrd="3" destOrd="0" presId="urn:microsoft.com/office/officeart/2005/8/layout/orgChart1"/>
    <dgm:cxn modelId="{45E60219-6064-483D-AE55-39C840CBED96}" type="presParOf" srcId="{2F751584-D79C-4266-9D85-FF1B274052FF}" destId="{1D45DF0B-258C-497B-8689-4893E5370673}" srcOrd="0" destOrd="0" presId="urn:microsoft.com/office/officeart/2005/8/layout/orgChart1"/>
    <dgm:cxn modelId="{C6079317-07B4-4D85-B855-42CCD564263D}" type="presParOf" srcId="{1D45DF0B-258C-497B-8689-4893E5370673}" destId="{9C6AF6F7-5AD2-43C0-A058-DAA927D3AC4B}" srcOrd="0" destOrd="0" presId="urn:microsoft.com/office/officeart/2005/8/layout/orgChart1"/>
    <dgm:cxn modelId="{73EB8D98-47D5-4A75-8210-C1A9528BC4DE}" type="presParOf" srcId="{1D45DF0B-258C-497B-8689-4893E5370673}" destId="{277D99F9-DD0C-415C-BC0D-AE4955C86605}" srcOrd="1" destOrd="0" presId="urn:microsoft.com/office/officeart/2005/8/layout/orgChart1"/>
    <dgm:cxn modelId="{ABB32D1F-C074-4EC1-8D75-AF10D92BF0ED}" type="presParOf" srcId="{2F751584-D79C-4266-9D85-FF1B274052FF}" destId="{7ACA51AF-1B1D-4818-ACE4-90B83880A38B}" srcOrd="1" destOrd="0" presId="urn:microsoft.com/office/officeart/2005/8/layout/orgChart1"/>
    <dgm:cxn modelId="{6F48DCD4-D299-4E7F-A5A4-84674EA3EDC7}" type="presParOf" srcId="{2F751584-D79C-4266-9D85-FF1B274052FF}" destId="{7C49288D-F7F0-419F-B032-737458582C46}" srcOrd="2" destOrd="0" presId="urn:microsoft.com/office/officeart/2005/8/layout/orgChart1"/>
    <dgm:cxn modelId="{BA07493D-BBF5-4524-B896-ED357F7EF741}" type="presParOf" srcId="{85170591-6A13-4DBB-8A0F-D00D4A06E3C1}" destId="{6D1D4DDC-6C4D-468E-9708-C3955039B2AE}" srcOrd="4" destOrd="0" presId="urn:microsoft.com/office/officeart/2005/8/layout/orgChart1"/>
    <dgm:cxn modelId="{A6A8C6FB-F14B-48AA-9943-DB66C351AA54}" type="presParOf" srcId="{85170591-6A13-4DBB-8A0F-D00D4A06E3C1}" destId="{AE5E8EDE-9072-4808-8C2D-64DB35D1A88F}" srcOrd="5" destOrd="0" presId="urn:microsoft.com/office/officeart/2005/8/layout/orgChart1"/>
    <dgm:cxn modelId="{ADCF126D-24F1-4604-B6CF-F16022BDD4D1}" type="presParOf" srcId="{AE5E8EDE-9072-4808-8C2D-64DB35D1A88F}" destId="{D11785ED-D9B7-4A29-99F4-6FCD609E33B9}" srcOrd="0" destOrd="0" presId="urn:microsoft.com/office/officeart/2005/8/layout/orgChart1"/>
    <dgm:cxn modelId="{C9795759-5D8A-4115-A4FC-FE1B622EC3D1}" type="presParOf" srcId="{D11785ED-D9B7-4A29-99F4-6FCD609E33B9}" destId="{C67FAE0D-0D72-4107-AD30-66C92036011C}" srcOrd="0" destOrd="0" presId="urn:microsoft.com/office/officeart/2005/8/layout/orgChart1"/>
    <dgm:cxn modelId="{110AD253-71BB-439A-ADF2-AB42082F47FC}" type="presParOf" srcId="{D11785ED-D9B7-4A29-99F4-6FCD609E33B9}" destId="{32D134C7-B1AE-47E9-A021-A6C74927722C}" srcOrd="1" destOrd="0" presId="urn:microsoft.com/office/officeart/2005/8/layout/orgChart1"/>
    <dgm:cxn modelId="{4EB3A967-577E-40CD-A510-47EAC6D574CD}" type="presParOf" srcId="{AE5E8EDE-9072-4808-8C2D-64DB35D1A88F}" destId="{2BE972FE-02AC-4CE7-A667-F87AA6903DD4}" srcOrd="1" destOrd="0" presId="urn:microsoft.com/office/officeart/2005/8/layout/orgChart1"/>
    <dgm:cxn modelId="{4DD2D685-CDAA-45B3-8DDA-D16C6B71A25C}" type="presParOf" srcId="{AE5E8EDE-9072-4808-8C2D-64DB35D1A88F}" destId="{7B207356-1778-4E4D-B056-0AA3E2A01C29}" srcOrd="2" destOrd="0" presId="urn:microsoft.com/office/officeart/2005/8/layout/orgChart1"/>
    <dgm:cxn modelId="{CB634CEA-E5ED-46B7-ABCB-B06A04DF0C19}" type="presParOf" srcId="{D70F619C-EF00-4F4B-9342-2C656A096072}" destId="{B447B4D8-0EF2-4FE9-8C0E-4616A683FDA3}" srcOrd="2" destOrd="0" presId="urn:microsoft.com/office/officeart/2005/8/layout/orgChart1"/>
    <dgm:cxn modelId="{E2370AFC-3668-450B-B6A2-44058A675EEF}" type="presParOf" srcId="{89BB3A20-DBA9-4046-97CC-6063911D8BDB}" destId="{50552BCA-7305-4901-B8CD-D1C4F14D0B66}" srcOrd="2" destOrd="0" presId="urn:microsoft.com/office/officeart/2005/8/layout/orgChart1"/>
    <dgm:cxn modelId="{16EA58FD-75AE-4D2B-910C-EDB71BBF7106}" type="presParOf" srcId="{4E3CB9E1-6CF1-40E0-810F-D9B4DA055F58}" destId="{90A0D9FA-0D9D-4D0C-9602-504A0BFDC04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D4DDC-6C4D-468E-9708-C3955039B2AE}">
      <dsp:nvSpPr>
        <dsp:cNvPr id="0" name=""/>
        <dsp:cNvSpPr/>
      </dsp:nvSpPr>
      <dsp:spPr>
        <a:xfrm>
          <a:off x="9931798" y="2019834"/>
          <a:ext cx="157460" cy="1973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3502"/>
              </a:lnTo>
              <a:lnTo>
                <a:pt x="157460" y="19735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51F0DF-4FA2-47B5-BF63-49E314F8F955}">
      <dsp:nvSpPr>
        <dsp:cNvPr id="0" name=""/>
        <dsp:cNvSpPr/>
      </dsp:nvSpPr>
      <dsp:spPr>
        <a:xfrm>
          <a:off x="9931798" y="2019834"/>
          <a:ext cx="157460" cy="1228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8190"/>
              </a:lnTo>
              <a:lnTo>
                <a:pt x="157460" y="122819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9EA3D-2AB7-4058-B3E8-0D6090E56B19}">
      <dsp:nvSpPr>
        <dsp:cNvPr id="0" name=""/>
        <dsp:cNvSpPr/>
      </dsp:nvSpPr>
      <dsp:spPr>
        <a:xfrm>
          <a:off x="9931798" y="2019834"/>
          <a:ext cx="157460" cy="482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878"/>
              </a:lnTo>
              <a:lnTo>
                <a:pt x="157460" y="4828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1E99A-E2EE-45E5-B049-6A57E1DD7211}">
      <dsp:nvSpPr>
        <dsp:cNvPr id="0" name=""/>
        <dsp:cNvSpPr/>
      </dsp:nvSpPr>
      <dsp:spPr>
        <a:xfrm>
          <a:off x="10351692" y="1321655"/>
          <a:ext cx="820137" cy="173311"/>
        </a:xfrm>
        <a:custGeom>
          <a:avLst/>
          <a:gdLst/>
          <a:ahLst/>
          <a:cxnLst/>
          <a:rect l="0" t="0" r="0" b="0"/>
          <a:pathLst>
            <a:path>
              <a:moveTo>
                <a:pt x="820137" y="0"/>
              </a:moveTo>
              <a:lnTo>
                <a:pt x="820137" y="63089"/>
              </a:lnTo>
              <a:lnTo>
                <a:pt x="0" y="63089"/>
              </a:lnTo>
              <a:lnTo>
                <a:pt x="0" y="1733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9DAFD-A821-429A-BE34-AD7045BF35BA}">
      <dsp:nvSpPr>
        <dsp:cNvPr id="0" name=""/>
        <dsp:cNvSpPr/>
      </dsp:nvSpPr>
      <dsp:spPr>
        <a:xfrm>
          <a:off x="6160099" y="529209"/>
          <a:ext cx="5011730" cy="267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55"/>
              </a:lnTo>
              <a:lnTo>
                <a:pt x="5011730" y="157355"/>
              </a:lnTo>
              <a:lnTo>
                <a:pt x="5011730" y="26757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719DE-352D-4258-A823-B7ECC93215CB}">
      <dsp:nvSpPr>
        <dsp:cNvPr id="0" name=""/>
        <dsp:cNvSpPr/>
      </dsp:nvSpPr>
      <dsp:spPr>
        <a:xfrm>
          <a:off x="8661618" y="2019834"/>
          <a:ext cx="157460" cy="482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878"/>
              </a:lnTo>
              <a:lnTo>
                <a:pt x="157460" y="4828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70FC7-9F7A-4E10-9931-3A232EFA2B98}">
      <dsp:nvSpPr>
        <dsp:cNvPr id="0" name=""/>
        <dsp:cNvSpPr/>
      </dsp:nvSpPr>
      <dsp:spPr>
        <a:xfrm>
          <a:off x="7811333" y="1274522"/>
          <a:ext cx="1270179" cy="220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222"/>
              </a:lnTo>
              <a:lnTo>
                <a:pt x="1270179" y="110222"/>
              </a:lnTo>
              <a:lnTo>
                <a:pt x="1270179" y="2204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561E5E-42EE-406A-BD8A-6C578265307D}">
      <dsp:nvSpPr>
        <dsp:cNvPr id="0" name=""/>
        <dsp:cNvSpPr/>
      </dsp:nvSpPr>
      <dsp:spPr>
        <a:xfrm>
          <a:off x="7391439" y="2019834"/>
          <a:ext cx="157460" cy="482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878"/>
              </a:lnTo>
              <a:lnTo>
                <a:pt x="157460" y="4828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A43E3-C41D-4C79-B9CA-3F8B865A929F}">
      <dsp:nvSpPr>
        <dsp:cNvPr id="0" name=""/>
        <dsp:cNvSpPr/>
      </dsp:nvSpPr>
      <dsp:spPr>
        <a:xfrm>
          <a:off x="7765613" y="1274522"/>
          <a:ext cx="91440" cy="2204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4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C5F33-FDB3-464E-BA84-408E1A4EE3F4}">
      <dsp:nvSpPr>
        <dsp:cNvPr id="0" name=""/>
        <dsp:cNvSpPr/>
      </dsp:nvSpPr>
      <dsp:spPr>
        <a:xfrm>
          <a:off x="6121259" y="2019834"/>
          <a:ext cx="157460" cy="4209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9438"/>
              </a:lnTo>
              <a:lnTo>
                <a:pt x="157460" y="42094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289979-1BDC-4196-8399-3D29664AF34B}">
      <dsp:nvSpPr>
        <dsp:cNvPr id="0" name=""/>
        <dsp:cNvSpPr/>
      </dsp:nvSpPr>
      <dsp:spPr>
        <a:xfrm>
          <a:off x="6121259" y="2019834"/>
          <a:ext cx="157460" cy="3464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4126"/>
              </a:lnTo>
              <a:lnTo>
                <a:pt x="157460" y="346412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4F786-7C6E-400B-987B-1D3401F3E480}">
      <dsp:nvSpPr>
        <dsp:cNvPr id="0" name=""/>
        <dsp:cNvSpPr/>
      </dsp:nvSpPr>
      <dsp:spPr>
        <a:xfrm>
          <a:off x="6121259" y="2019834"/>
          <a:ext cx="157460" cy="27188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8814"/>
              </a:lnTo>
              <a:lnTo>
                <a:pt x="157460" y="27188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4DCC4-A920-4CA7-AD42-C6CB8CC00780}">
      <dsp:nvSpPr>
        <dsp:cNvPr id="0" name=""/>
        <dsp:cNvSpPr/>
      </dsp:nvSpPr>
      <dsp:spPr>
        <a:xfrm>
          <a:off x="6121259" y="2019834"/>
          <a:ext cx="157460" cy="1973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3502"/>
              </a:lnTo>
              <a:lnTo>
                <a:pt x="157460" y="19735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5CBEF-267B-4B93-BBA7-1B948B7F69C5}">
      <dsp:nvSpPr>
        <dsp:cNvPr id="0" name=""/>
        <dsp:cNvSpPr/>
      </dsp:nvSpPr>
      <dsp:spPr>
        <a:xfrm>
          <a:off x="6121259" y="2019834"/>
          <a:ext cx="157460" cy="1228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8190"/>
              </a:lnTo>
              <a:lnTo>
                <a:pt x="157460" y="122819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E00B11-4FDD-4C1D-A332-7B5CBB8E63F0}">
      <dsp:nvSpPr>
        <dsp:cNvPr id="0" name=""/>
        <dsp:cNvSpPr/>
      </dsp:nvSpPr>
      <dsp:spPr>
        <a:xfrm>
          <a:off x="6121259" y="2019834"/>
          <a:ext cx="157460" cy="482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878"/>
              </a:lnTo>
              <a:lnTo>
                <a:pt x="157460" y="4828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38852-38B8-4A11-BFF1-BCA83A30EA2B}">
      <dsp:nvSpPr>
        <dsp:cNvPr id="0" name=""/>
        <dsp:cNvSpPr/>
      </dsp:nvSpPr>
      <dsp:spPr>
        <a:xfrm>
          <a:off x="6541153" y="1274522"/>
          <a:ext cx="1270179" cy="220444"/>
        </a:xfrm>
        <a:custGeom>
          <a:avLst/>
          <a:gdLst/>
          <a:ahLst/>
          <a:cxnLst/>
          <a:rect l="0" t="0" r="0" b="0"/>
          <a:pathLst>
            <a:path>
              <a:moveTo>
                <a:pt x="1270179" y="0"/>
              </a:moveTo>
              <a:lnTo>
                <a:pt x="1270179" y="110222"/>
              </a:lnTo>
              <a:lnTo>
                <a:pt x="0" y="110222"/>
              </a:lnTo>
              <a:lnTo>
                <a:pt x="0" y="2204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B5811-5A4B-4E7A-B0EE-1B11D512CC3E}">
      <dsp:nvSpPr>
        <dsp:cNvPr id="0" name=""/>
        <dsp:cNvSpPr/>
      </dsp:nvSpPr>
      <dsp:spPr>
        <a:xfrm>
          <a:off x="6160099" y="529209"/>
          <a:ext cx="1651233" cy="220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222"/>
              </a:lnTo>
              <a:lnTo>
                <a:pt x="1651233" y="110222"/>
              </a:lnTo>
              <a:lnTo>
                <a:pt x="1651233" y="22044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218C0-7E9F-429E-811C-9019D647A468}">
      <dsp:nvSpPr>
        <dsp:cNvPr id="0" name=""/>
        <dsp:cNvSpPr/>
      </dsp:nvSpPr>
      <dsp:spPr>
        <a:xfrm>
          <a:off x="4851079" y="2019834"/>
          <a:ext cx="100900" cy="501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31"/>
              </a:lnTo>
              <a:lnTo>
                <a:pt x="100900" y="50173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3C660-9448-4F7F-9678-2795BF177AB3}">
      <dsp:nvSpPr>
        <dsp:cNvPr id="0" name=""/>
        <dsp:cNvSpPr/>
      </dsp:nvSpPr>
      <dsp:spPr>
        <a:xfrm>
          <a:off x="5270973" y="1283948"/>
          <a:ext cx="367648" cy="211017"/>
        </a:xfrm>
        <a:custGeom>
          <a:avLst/>
          <a:gdLst/>
          <a:ahLst/>
          <a:cxnLst/>
          <a:rect l="0" t="0" r="0" b="0"/>
          <a:pathLst>
            <a:path>
              <a:moveTo>
                <a:pt x="367648" y="0"/>
              </a:moveTo>
              <a:lnTo>
                <a:pt x="367648" y="100795"/>
              </a:lnTo>
              <a:lnTo>
                <a:pt x="0" y="100795"/>
              </a:lnTo>
              <a:lnTo>
                <a:pt x="0" y="21101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45103-FFF2-41C8-B4C9-FB5DA11C561B}">
      <dsp:nvSpPr>
        <dsp:cNvPr id="0" name=""/>
        <dsp:cNvSpPr/>
      </dsp:nvSpPr>
      <dsp:spPr>
        <a:xfrm>
          <a:off x="5638622" y="529209"/>
          <a:ext cx="521477" cy="229871"/>
        </a:xfrm>
        <a:custGeom>
          <a:avLst/>
          <a:gdLst/>
          <a:ahLst/>
          <a:cxnLst/>
          <a:rect l="0" t="0" r="0" b="0"/>
          <a:pathLst>
            <a:path>
              <a:moveTo>
                <a:pt x="521477" y="0"/>
              </a:moveTo>
              <a:lnTo>
                <a:pt x="521477" y="119648"/>
              </a:lnTo>
              <a:lnTo>
                <a:pt x="0" y="119648"/>
              </a:lnTo>
              <a:lnTo>
                <a:pt x="0" y="22987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F58A9-16E6-4179-A2CA-45443D386C7A}">
      <dsp:nvSpPr>
        <dsp:cNvPr id="0" name=""/>
        <dsp:cNvSpPr/>
      </dsp:nvSpPr>
      <dsp:spPr>
        <a:xfrm>
          <a:off x="3580899" y="2019834"/>
          <a:ext cx="110327" cy="501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31"/>
              </a:lnTo>
              <a:lnTo>
                <a:pt x="110327" y="50173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286BA-E9F8-41A2-9A49-98F89B9EFC18}">
      <dsp:nvSpPr>
        <dsp:cNvPr id="0" name=""/>
        <dsp:cNvSpPr/>
      </dsp:nvSpPr>
      <dsp:spPr>
        <a:xfrm>
          <a:off x="3955073" y="1274522"/>
          <a:ext cx="91440" cy="2204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4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616C4-2E70-4C7E-851F-370F57594F22}">
      <dsp:nvSpPr>
        <dsp:cNvPr id="0" name=""/>
        <dsp:cNvSpPr/>
      </dsp:nvSpPr>
      <dsp:spPr>
        <a:xfrm>
          <a:off x="4000793" y="529209"/>
          <a:ext cx="2159305" cy="220444"/>
        </a:xfrm>
        <a:custGeom>
          <a:avLst/>
          <a:gdLst/>
          <a:ahLst/>
          <a:cxnLst/>
          <a:rect l="0" t="0" r="0" b="0"/>
          <a:pathLst>
            <a:path>
              <a:moveTo>
                <a:pt x="2159305" y="0"/>
              </a:moveTo>
              <a:lnTo>
                <a:pt x="2159305" y="110222"/>
              </a:lnTo>
              <a:lnTo>
                <a:pt x="0" y="110222"/>
              </a:lnTo>
              <a:lnTo>
                <a:pt x="0" y="22044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0BB57-B108-4A04-BB47-C5523B0C5854}">
      <dsp:nvSpPr>
        <dsp:cNvPr id="0" name=""/>
        <dsp:cNvSpPr/>
      </dsp:nvSpPr>
      <dsp:spPr>
        <a:xfrm>
          <a:off x="1858242" y="2000980"/>
          <a:ext cx="129169" cy="5300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011"/>
              </a:lnTo>
              <a:lnTo>
                <a:pt x="129169" y="53001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B9C298-D024-4F5E-A331-AE207DE95BDA}">
      <dsp:nvSpPr>
        <dsp:cNvPr id="0" name=""/>
        <dsp:cNvSpPr/>
      </dsp:nvSpPr>
      <dsp:spPr>
        <a:xfrm>
          <a:off x="978689" y="1265095"/>
          <a:ext cx="1299446" cy="211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95"/>
              </a:lnTo>
              <a:lnTo>
                <a:pt x="1299446" y="100795"/>
              </a:lnTo>
              <a:lnTo>
                <a:pt x="1299446" y="21101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55BF7-4323-4FE2-856C-D376F2F2A821}">
      <dsp:nvSpPr>
        <dsp:cNvPr id="0" name=""/>
        <dsp:cNvSpPr/>
      </dsp:nvSpPr>
      <dsp:spPr>
        <a:xfrm>
          <a:off x="142607" y="1991554"/>
          <a:ext cx="374671" cy="4086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6294"/>
              </a:lnTo>
              <a:lnTo>
                <a:pt x="374671" y="408629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A8554-C8F4-4441-BC54-CF867C671C19}">
      <dsp:nvSpPr>
        <dsp:cNvPr id="0" name=""/>
        <dsp:cNvSpPr/>
      </dsp:nvSpPr>
      <dsp:spPr>
        <a:xfrm>
          <a:off x="142607" y="1991554"/>
          <a:ext cx="384098" cy="3274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4995"/>
              </a:lnTo>
              <a:lnTo>
                <a:pt x="384098" y="327499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0F68C-F391-4A40-8454-D2C8472F0ED3}">
      <dsp:nvSpPr>
        <dsp:cNvPr id="0" name=""/>
        <dsp:cNvSpPr/>
      </dsp:nvSpPr>
      <dsp:spPr>
        <a:xfrm>
          <a:off x="142607" y="1991554"/>
          <a:ext cx="355818" cy="2444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4838"/>
              </a:lnTo>
              <a:lnTo>
                <a:pt x="355818" y="24448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F0292-D9A2-4D27-AC1E-F80725D63586}">
      <dsp:nvSpPr>
        <dsp:cNvPr id="0" name=""/>
        <dsp:cNvSpPr/>
      </dsp:nvSpPr>
      <dsp:spPr>
        <a:xfrm>
          <a:off x="142607" y="1991554"/>
          <a:ext cx="365244" cy="16995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9532"/>
              </a:lnTo>
              <a:lnTo>
                <a:pt x="365244" y="169953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E33B0-9509-40AF-8DC4-03408579F717}">
      <dsp:nvSpPr>
        <dsp:cNvPr id="0" name=""/>
        <dsp:cNvSpPr/>
      </dsp:nvSpPr>
      <dsp:spPr>
        <a:xfrm>
          <a:off x="142607" y="1991554"/>
          <a:ext cx="346391" cy="897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7654"/>
              </a:lnTo>
              <a:lnTo>
                <a:pt x="346391" y="8976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A2EF8-4B84-447C-8C89-B9EB95EB6827}">
      <dsp:nvSpPr>
        <dsp:cNvPr id="0" name=""/>
        <dsp:cNvSpPr/>
      </dsp:nvSpPr>
      <dsp:spPr>
        <a:xfrm>
          <a:off x="664115" y="1265095"/>
          <a:ext cx="314574" cy="201591"/>
        </a:xfrm>
        <a:custGeom>
          <a:avLst/>
          <a:gdLst/>
          <a:ahLst/>
          <a:cxnLst/>
          <a:rect l="0" t="0" r="0" b="0"/>
          <a:pathLst>
            <a:path>
              <a:moveTo>
                <a:pt x="314574" y="0"/>
              </a:moveTo>
              <a:lnTo>
                <a:pt x="314574" y="91368"/>
              </a:lnTo>
              <a:lnTo>
                <a:pt x="0" y="91368"/>
              </a:lnTo>
              <a:lnTo>
                <a:pt x="0" y="2015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919DB8-1CF5-47A0-A7EA-F123C7F17638}">
      <dsp:nvSpPr>
        <dsp:cNvPr id="0" name=""/>
        <dsp:cNvSpPr/>
      </dsp:nvSpPr>
      <dsp:spPr>
        <a:xfrm>
          <a:off x="978689" y="529209"/>
          <a:ext cx="5181409" cy="211017"/>
        </a:xfrm>
        <a:custGeom>
          <a:avLst/>
          <a:gdLst/>
          <a:ahLst/>
          <a:cxnLst/>
          <a:rect l="0" t="0" r="0" b="0"/>
          <a:pathLst>
            <a:path>
              <a:moveTo>
                <a:pt x="5181409" y="0"/>
              </a:moveTo>
              <a:lnTo>
                <a:pt x="5181409" y="100795"/>
              </a:lnTo>
              <a:lnTo>
                <a:pt x="0" y="100795"/>
              </a:lnTo>
              <a:lnTo>
                <a:pt x="0" y="21101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E218B-52EB-4CC1-8EE2-71C3808A8A86}">
      <dsp:nvSpPr>
        <dsp:cNvPr id="0" name=""/>
        <dsp:cNvSpPr/>
      </dsp:nvSpPr>
      <dsp:spPr>
        <a:xfrm>
          <a:off x="4823088" y="4342"/>
          <a:ext cx="2674022" cy="5248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Data Lake</a:t>
          </a:r>
          <a:endParaRPr lang="en-AU" sz="2400" b="1" kern="1200" dirty="0"/>
        </a:p>
      </dsp:txBody>
      <dsp:txXfrm>
        <a:off x="4823088" y="4342"/>
        <a:ext cx="2674022" cy="524867"/>
      </dsp:txXfrm>
    </dsp:sp>
    <dsp:sp modelId="{7C3E6E09-F9F2-41E3-83F0-8CB9E8B75CB2}">
      <dsp:nvSpPr>
        <dsp:cNvPr id="0" name=""/>
        <dsp:cNvSpPr/>
      </dsp:nvSpPr>
      <dsp:spPr>
        <a:xfrm>
          <a:off x="453822" y="740227"/>
          <a:ext cx="1049735" cy="5248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CMEMS</a:t>
          </a:r>
          <a:endParaRPr lang="en-AU" sz="1700" kern="1200" dirty="0"/>
        </a:p>
      </dsp:txBody>
      <dsp:txXfrm>
        <a:off x="453822" y="740227"/>
        <a:ext cx="1049735" cy="524867"/>
      </dsp:txXfrm>
    </dsp:sp>
    <dsp:sp modelId="{375CA083-5461-4D2E-86E0-BA3A50EC7764}">
      <dsp:nvSpPr>
        <dsp:cNvPr id="0" name=""/>
        <dsp:cNvSpPr/>
      </dsp:nvSpPr>
      <dsp:spPr>
        <a:xfrm>
          <a:off x="12229" y="1466686"/>
          <a:ext cx="1303771" cy="52486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GLOBCOLOR</a:t>
          </a:r>
          <a:endParaRPr lang="en-AU" sz="1700" kern="1200" dirty="0"/>
        </a:p>
      </dsp:txBody>
      <dsp:txXfrm>
        <a:off x="12229" y="1466686"/>
        <a:ext cx="1303771" cy="524867"/>
      </dsp:txXfrm>
    </dsp:sp>
    <dsp:sp modelId="{1C0B19F5-B678-4381-B092-FBA21BFF853D}">
      <dsp:nvSpPr>
        <dsp:cNvPr id="0" name=""/>
        <dsp:cNvSpPr/>
      </dsp:nvSpPr>
      <dsp:spPr>
        <a:xfrm>
          <a:off x="488998" y="2626775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Reflectance</a:t>
          </a:r>
          <a:endParaRPr lang="en-AU" sz="1700" kern="1200" dirty="0"/>
        </a:p>
      </dsp:txBody>
      <dsp:txXfrm>
        <a:off x="488998" y="2626775"/>
        <a:ext cx="1049735" cy="524867"/>
      </dsp:txXfrm>
    </dsp:sp>
    <dsp:sp modelId="{13E67B2B-3F76-4D0D-AF6C-D150941B4658}">
      <dsp:nvSpPr>
        <dsp:cNvPr id="0" name=""/>
        <dsp:cNvSpPr/>
      </dsp:nvSpPr>
      <dsp:spPr>
        <a:xfrm>
          <a:off x="507852" y="3428652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PP</a:t>
          </a:r>
          <a:endParaRPr lang="en-AU" sz="1700" kern="1200" dirty="0"/>
        </a:p>
      </dsp:txBody>
      <dsp:txXfrm>
        <a:off x="507852" y="3428652"/>
        <a:ext cx="1049735" cy="524867"/>
      </dsp:txXfrm>
    </dsp:sp>
    <dsp:sp modelId="{491E6282-4FF4-491E-BA50-94DEC58C124E}">
      <dsp:nvSpPr>
        <dsp:cNvPr id="0" name=""/>
        <dsp:cNvSpPr/>
      </dsp:nvSpPr>
      <dsp:spPr>
        <a:xfrm>
          <a:off x="498425" y="4173959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Optics</a:t>
          </a:r>
          <a:endParaRPr lang="en-AU" sz="1700" kern="1200" dirty="0"/>
        </a:p>
      </dsp:txBody>
      <dsp:txXfrm>
        <a:off x="498425" y="4173959"/>
        <a:ext cx="1049735" cy="524867"/>
      </dsp:txXfrm>
    </dsp:sp>
    <dsp:sp modelId="{8DE75487-E20B-4025-B396-8E1F0D69A659}">
      <dsp:nvSpPr>
        <dsp:cNvPr id="0" name=""/>
        <dsp:cNvSpPr/>
      </dsp:nvSpPr>
      <dsp:spPr>
        <a:xfrm>
          <a:off x="526705" y="5004116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Transp</a:t>
          </a:r>
          <a:endParaRPr lang="en-AU" sz="1700" kern="1200" dirty="0"/>
        </a:p>
      </dsp:txBody>
      <dsp:txXfrm>
        <a:off x="526705" y="5004116"/>
        <a:ext cx="1049735" cy="524867"/>
      </dsp:txXfrm>
    </dsp:sp>
    <dsp:sp modelId="{F6652973-6204-4DC0-8099-C994070C2CE8}">
      <dsp:nvSpPr>
        <dsp:cNvPr id="0" name=""/>
        <dsp:cNvSpPr/>
      </dsp:nvSpPr>
      <dsp:spPr>
        <a:xfrm>
          <a:off x="517278" y="5815414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Plankton</a:t>
          </a:r>
          <a:endParaRPr lang="en-AU" sz="1700" kern="1200" dirty="0"/>
        </a:p>
      </dsp:txBody>
      <dsp:txXfrm>
        <a:off x="517278" y="5815414"/>
        <a:ext cx="1049735" cy="524867"/>
      </dsp:txXfrm>
    </dsp:sp>
    <dsp:sp modelId="{9DA610B7-7C0B-4BCE-BDB8-408E3B2C265D}">
      <dsp:nvSpPr>
        <dsp:cNvPr id="0" name=""/>
        <dsp:cNvSpPr/>
      </dsp:nvSpPr>
      <dsp:spPr>
        <a:xfrm>
          <a:off x="1753268" y="1476113"/>
          <a:ext cx="1049735" cy="52486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OSTIA</a:t>
          </a:r>
          <a:endParaRPr lang="en-AU" sz="1700" kern="1200" dirty="0"/>
        </a:p>
      </dsp:txBody>
      <dsp:txXfrm>
        <a:off x="1753268" y="1476113"/>
        <a:ext cx="1049735" cy="524867"/>
      </dsp:txXfrm>
    </dsp:sp>
    <dsp:sp modelId="{B9A28233-3AD9-4C1E-AE10-242E677B8E34}">
      <dsp:nvSpPr>
        <dsp:cNvPr id="0" name=""/>
        <dsp:cNvSpPr/>
      </dsp:nvSpPr>
      <dsp:spPr>
        <a:xfrm>
          <a:off x="1987412" y="2268558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Temp</a:t>
          </a:r>
          <a:endParaRPr lang="en-AU" sz="1700" kern="1200" dirty="0"/>
        </a:p>
      </dsp:txBody>
      <dsp:txXfrm>
        <a:off x="1987412" y="2268558"/>
        <a:ext cx="1049735" cy="524867"/>
      </dsp:txXfrm>
    </dsp:sp>
    <dsp:sp modelId="{4C16175E-2900-42FE-B312-A18C41D85271}">
      <dsp:nvSpPr>
        <dsp:cNvPr id="0" name=""/>
        <dsp:cNvSpPr/>
      </dsp:nvSpPr>
      <dsp:spPr>
        <a:xfrm>
          <a:off x="3475926" y="749654"/>
          <a:ext cx="1049735" cy="5248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GHRSST</a:t>
          </a:r>
        </a:p>
      </dsp:txBody>
      <dsp:txXfrm>
        <a:off x="3475926" y="749654"/>
        <a:ext cx="1049735" cy="524867"/>
      </dsp:txXfrm>
    </dsp:sp>
    <dsp:sp modelId="{39CB50B7-B464-497E-97F7-C7C890C4A983}">
      <dsp:nvSpPr>
        <dsp:cNvPr id="0" name=""/>
        <dsp:cNvSpPr/>
      </dsp:nvSpPr>
      <dsp:spPr>
        <a:xfrm>
          <a:off x="3475926" y="1494966"/>
          <a:ext cx="1049735" cy="52486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MUR</a:t>
          </a:r>
          <a:endParaRPr lang="en-AU" sz="1700" kern="1200" dirty="0"/>
        </a:p>
      </dsp:txBody>
      <dsp:txXfrm>
        <a:off x="3475926" y="1494966"/>
        <a:ext cx="1049735" cy="524867"/>
      </dsp:txXfrm>
    </dsp:sp>
    <dsp:sp modelId="{B4F45A36-6EC5-4E23-8981-C6C1818EE8C1}">
      <dsp:nvSpPr>
        <dsp:cNvPr id="0" name=""/>
        <dsp:cNvSpPr/>
      </dsp:nvSpPr>
      <dsp:spPr>
        <a:xfrm>
          <a:off x="3691226" y="2259131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SST</a:t>
          </a:r>
          <a:endParaRPr lang="en-AU" sz="1700" kern="1200" dirty="0"/>
        </a:p>
      </dsp:txBody>
      <dsp:txXfrm>
        <a:off x="3691226" y="2259131"/>
        <a:ext cx="1049735" cy="524867"/>
      </dsp:txXfrm>
    </dsp:sp>
    <dsp:sp modelId="{E042D43D-14E8-46C0-92F2-63695C371C28}">
      <dsp:nvSpPr>
        <dsp:cNvPr id="0" name=""/>
        <dsp:cNvSpPr/>
      </dsp:nvSpPr>
      <dsp:spPr>
        <a:xfrm>
          <a:off x="5113754" y="759081"/>
          <a:ext cx="1049735" cy="5248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Sentinel</a:t>
          </a:r>
          <a:endParaRPr lang="en-AU" sz="1700" kern="1200" dirty="0"/>
        </a:p>
      </dsp:txBody>
      <dsp:txXfrm>
        <a:off x="5113754" y="759081"/>
        <a:ext cx="1049735" cy="524867"/>
      </dsp:txXfrm>
    </dsp:sp>
    <dsp:sp modelId="{701079CF-FB54-41B3-BDF8-B7B0743D508E}">
      <dsp:nvSpPr>
        <dsp:cNvPr id="0" name=""/>
        <dsp:cNvSpPr/>
      </dsp:nvSpPr>
      <dsp:spPr>
        <a:xfrm>
          <a:off x="4746106" y="1494966"/>
          <a:ext cx="1049735" cy="52486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OLCI</a:t>
          </a:r>
          <a:endParaRPr lang="en-AU" sz="1700" kern="1200" dirty="0"/>
        </a:p>
      </dsp:txBody>
      <dsp:txXfrm>
        <a:off x="4746106" y="1494966"/>
        <a:ext cx="1049735" cy="524867"/>
      </dsp:txXfrm>
    </dsp:sp>
    <dsp:sp modelId="{C2047464-0BD0-4228-A21D-4AC56CD62C61}">
      <dsp:nvSpPr>
        <dsp:cNvPr id="0" name=""/>
        <dsp:cNvSpPr/>
      </dsp:nvSpPr>
      <dsp:spPr>
        <a:xfrm>
          <a:off x="4951980" y="2259131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CHL</a:t>
          </a:r>
          <a:endParaRPr lang="en-AU" sz="1700" kern="1200" dirty="0"/>
        </a:p>
      </dsp:txBody>
      <dsp:txXfrm>
        <a:off x="4951980" y="2259131"/>
        <a:ext cx="1049735" cy="524867"/>
      </dsp:txXfrm>
    </dsp:sp>
    <dsp:sp modelId="{2353BE0B-F20F-478C-8FF5-5B529E1D595A}">
      <dsp:nvSpPr>
        <dsp:cNvPr id="0" name=""/>
        <dsp:cNvSpPr/>
      </dsp:nvSpPr>
      <dsp:spPr>
        <a:xfrm>
          <a:off x="7286465" y="749654"/>
          <a:ext cx="1049735" cy="5248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  <a:endParaRPr lang="en-AU" sz="1700" kern="1200" dirty="0"/>
        </a:p>
      </dsp:txBody>
      <dsp:txXfrm>
        <a:off x="7286465" y="749654"/>
        <a:ext cx="1049735" cy="524867"/>
      </dsp:txXfrm>
    </dsp:sp>
    <dsp:sp modelId="{D2870707-C5E1-46E1-8756-83911EF72102}">
      <dsp:nvSpPr>
        <dsp:cNvPr id="0" name=""/>
        <dsp:cNvSpPr/>
      </dsp:nvSpPr>
      <dsp:spPr>
        <a:xfrm>
          <a:off x="6016285" y="1494966"/>
          <a:ext cx="1049735" cy="52486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PISCES</a:t>
          </a:r>
          <a:endParaRPr lang="en-AU" sz="1700" kern="1200" dirty="0"/>
        </a:p>
      </dsp:txBody>
      <dsp:txXfrm>
        <a:off x="6016285" y="1494966"/>
        <a:ext cx="1049735" cy="524867"/>
      </dsp:txXfrm>
    </dsp:sp>
    <dsp:sp modelId="{A67BE6D6-5B87-4D2D-9A30-BFCC8B27B81B}">
      <dsp:nvSpPr>
        <dsp:cNvPr id="0" name=""/>
        <dsp:cNvSpPr/>
      </dsp:nvSpPr>
      <dsp:spPr>
        <a:xfrm>
          <a:off x="6278719" y="2240278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Bio</a:t>
          </a:r>
          <a:endParaRPr lang="en-AU" sz="1700" kern="1200" dirty="0"/>
        </a:p>
      </dsp:txBody>
      <dsp:txXfrm>
        <a:off x="6278719" y="2240278"/>
        <a:ext cx="1049735" cy="524867"/>
      </dsp:txXfrm>
    </dsp:sp>
    <dsp:sp modelId="{1D2DB964-BEDC-42AB-85ED-7B9077B536E1}">
      <dsp:nvSpPr>
        <dsp:cNvPr id="0" name=""/>
        <dsp:cNvSpPr/>
      </dsp:nvSpPr>
      <dsp:spPr>
        <a:xfrm>
          <a:off x="6278719" y="2985590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Nut</a:t>
          </a:r>
          <a:endParaRPr lang="en-AU" sz="1700" kern="1200" dirty="0"/>
        </a:p>
      </dsp:txBody>
      <dsp:txXfrm>
        <a:off x="6278719" y="2985590"/>
        <a:ext cx="1049735" cy="524867"/>
      </dsp:txXfrm>
    </dsp:sp>
    <dsp:sp modelId="{3DEE8003-3F58-4EFE-8671-B9B566036DF7}">
      <dsp:nvSpPr>
        <dsp:cNvPr id="0" name=""/>
        <dsp:cNvSpPr/>
      </dsp:nvSpPr>
      <dsp:spPr>
        <a:xfrm>
          <a:off x="6278719" y="3730902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Optics</a:t>
          </a:r>
          <a:endParaRPr lang="en-AU" sz="1700" kern="1200" dirty="0"/>
        </a:p>
      </dsp:txBody>
      <dsp:txXfrm>
        <a:off x="6278719" y="3730902"/>
        <a:ext cx="1049735" cy="524867"/>
      </dsp:txXfrm>
    </dsp:sp>
    <dsp:sp modelId="{CADED71C-6255-4DE1-97B7-394D17784FDE}">
      <dsp:nvSpPr>
        <dsp:cNvPr id="0" name=""/>
        <dsp:cNvSpPr/>
      </dsp:nvSpPr>
      <dsp:spPr>
        <a:xfrm>
          <a:off x="6278719" y="4476214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Car</a:t>
          </a:r>
          <a:endParaRPr lang="en-AU" sz="1700" kern="1200" dirty="0"/>
        </a:p>
      </dsp:txBody>
      <dsp:txXfrm>
        <a:off x="6278719" y="4476214"/>
        <a:ext cx="1049735" cy="524867"/>
      </dsp:txXfrm>
    </dsp:sp>
    <dsp:sp modelId="{5D39A267-8893-4D5D-9FC4-47D25D72E580}">
      <dsp:nvSpPr>
        <dsp:cNvPr id="0" name=""/>
        <dsp:cNvSpPr/>
      </dsp:nvSpPr>
      <dsp:spPr>
        <a:xfrm>
          <a:off x="6278719" y="5221526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Co2</a:t>
          </a:r>
          <a:endParaRPr lang="en-AU" sz="1700" kern="1200" dirty="0"/>
        </a:p>
      </dsp:txBody>
      <dsp:txXfrm>
        <a:off x="6278719" y="5221526"/>
        <a:ext cx="1049735" cy="524867"/>
      </dsp:txXfrm>
    </dsp:sp>
    <dsp:sp modelId="{BD9E28BE-E380-47F2-8456-C64479221DB5}">
      <dsp:nvSpPr>
        <dsp:cNvPr id="0" name=""/>
        <dsp:cNvSpPr/>
      </dsp:nvSpPr>
      <dsp:spPr>
        <a:xfrm>
          <a:off x="6278719" y="5966839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PFTs</a:t>
          </a:r>
          <a:endParaRPr lang="en-AU" sz="1700" kern="1200" dirty="0"/>
        </a:p>
      </dsp:txBody>
      <dsp:txXfrm>
        <a:off x="6278719" y="5966839"/>
        <a:ext cx="1049735" cy="524867"/>
      </dsp:txXfrm>
    </dsp:sp>
    <dsp:sp modelId="{8B26317C-8BDF-43DF-8038-A48E162C8BDF}">
      <dsp:nvSpPr>
        <dsp:cNvPr id="0" name=""/>
        <dsp:cNvSpPr/>
      </dsp:nvSpPr>
      <dsp:spPr>
        <a:xfrm>
          <a:off x="7286465" y="1494966"/>
          <a:ext cx="1049735" cy="52486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SEAPODYM</a:t>
          </a:r>
        </a:p>
      </dsp:txBody>
      <dsp:txXfrm>
        <a:off x="7286465" y="1494966"/>
        <a:ext cx="1049735" cy="524867"/>
      </dsp:txXfrm>
    </dsp:sp>
    <dsp:sp modelId="{6FD7F34D-B43F-4FD1-9F2B-9399B966B5AE}">
      <dsp:nvSpPr>
        <dsp:cNvPr id="0" name=""/>
        <dsp:cNvSpPr/>
      </dsp:nvSpPr>
      <dsp:spPr>
        <a:xfrm>
          <a:off x="7548899" y="2240278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Biomass (PP, ZOO)</a:t>
          </a:r>
          <a:endParaRPr lang="en-AU" sz="1700" kern="1200" dirty="0"/>
        </a:p>
      </dsp:txBody>
      <dsp:txXfrm>
        <a:off x="7548899" y="2240278"/>
        <a:ext cx="1049735" cy="524867"/>
      </dsp:txXfrm>
    </dsp:sp>
    <dsp:sp modelId="{5719E909-1069-4F4F-AF06-A63BEBE19342}">
      <dsp:nvSpPr>
        <dsp:cNvPr id="0" name=""/>
        <dsp:cNvSpPr/>
      </dsp:nvSpPr>
      <dsp:spPr>
        <a:xfrm>
          <a:off x="8556645" y="1494966"/>
          <a:ext cx="1049735" cy="52486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NEMO</a:t>
          </a:r>
          <a:endParaRPr lang="en-AU" sz="1700" kern="1200" dirty="0"/>
        </a:p>
      </dsp:txBody>
      <dsp:txXfrm>
        <a:off x="8556645" y="1494966"/>
        <a:ext cx="1049735" cy="524867"/>
      </dsp:txXfrm>
    </dsp:sp>
    <dsp:sp modelId="{EFD3E606-E995-4C23-B4CE-D122CBCBA012}">
      <dsp:nvSpPr>
        <dsp:cNvPr id="0" name=""/>
        <dsp:cNvSpPr/>
      </dsp:nvSpPr>
      <dsp:spPr>
        <a:xfrm>
          <a:off x="8819079" y="2240278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Salinity</a:t>
          </a:r>
          <a:endParaRPr lang="en-AU" sz="1700" kern="1200" dirty="0"/>
        </a:p>
      </dsp:txBody>
      <dsp:txXfrm>
        <a:off x="8819079" y="2240278"/>
        <a:ext cx="1049735" cy="524867"/>
      </dsp:txXfrm>
    </dsp:sp>
    <dsp:sp modelId="{3D93744B-52C8-4FCF-8897-707C72D5B7E6}">
      <dsp:nvSpPr>
        <dsp:cNvPr id="0" name=""/>
        <dsp:cNvSpPr/>
      </dsp:nvSpPr>
      <dsp:spPr>
        <a:xfrm>
          <a:off x="10646962" y="796787"/>
          <a:ext cx="1049735" cy="5248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NASA</a:t>
          </a:r>
          <a:endParaRPr lang="en-AU" sz="1700" kern="1200" dirty="0"/>
        </a:p>
      </dsp:txBody>
      <dsp:txXfrm>
        <a:off x="10646962" y="796787"/>
        <a:ext cx="1049735" cy="524867"/>
      </dsp:txXfrm>
    </dsp:sp>
    <dsp:sp modelId="{B786F137-350C-4C60-96F9-4C540D80FD66}">
      <dsp:nvSpPr>
        <dsp:cNvPr id="0" name=""/>
        <dsp:cNvSpPr/>
      </dsp:nvSpPr>
      <dsp:spPr>
        <a:xfrm>
          <a:off x="9826825" y="1494966"/>
          <a:ext cx="1049735" cy="52486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MODIS</a:t>
          </a:r>
          <a:endParaRPr lang="en-AU" sz="1700" kern="1200" dirty="0"/>
        </a:p>
      </dsp:txBody>
      <dsp:txXfrm>
        <a:off x="9826825" y="1494966"/>
        <a:ext cx="1049735" cy="524867"/>
      </dsp:txXfrm>
    </dsp:sp>
    <dsp:sp modelId="{1B6021B0-5168-44F0-9670-EBEFB0AD527C}">
      <dsp:nvSpPr>
        <dsp:cNvPr id="0" name=""/>
        <dsp:cNvSpPr/>
      </dsp:nvSpPr>
      <dsp:spPr>
        <a:xfrm>
          <a:off x="10089258" y="2240278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POC</a:t>
          </a:r>
          <a:endParaRPr lang="en-AU" sz="1700" kern="1200" dirty="0"/>
        </a:p>
      </dsp:txBody>
      <dsp:txXfrm>
        <a:off x="10089258" y="2240278"/>
        <a:ext cx="1049735" cy="524867"/>
      </dsp:txXfrm>
    </dsp:sp>
    <dsp:sp modelId="{9C6AF6F7-5AD2-43C0-A058-DAA927D3AC4B}">
      <dsp:nvSpPr>
        <dsp:cNvPr id="0" name=""/>
        <dsp:cNvSpPr/>
      </dsp:nvSpPr>
      <dsp:spPr>
        <a:xfrm>
          <a:off x="10089258" y="2985590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PIC</a:t>
          </a:r>
          <a:endParaRPr lang="en-AU" sz="1700" kern="1200" dirty="0"/>
        </a:p>
      </dsp:txBody>
      <dsp:txXfrm>
        <a:off x="10089258" y="2985590"/>
        <a:ext cx="1049735" cy="524867"/>
      </dsp:txXfrm>
    </dsp:sp>
    <dsp:sp modelId="{C67FAE0D-0D72-4107-AD30-66C92036011C}">
      <dsp:nvSpPr>
        <dsp:cNvPr id="0" name=""/>
        <dsp:cNvSpPr/>
      </dsp:nvSpPr>
      <dsp:spPr>
        <a:xfrm>
          <a:off x="10089258" y="3730902"/>
          <a:ext cx="1049735" cy="524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</a:t>
          </a:r>
          <a:endParaRPr lang="en-AU" sz="1700" kern="1200" dirty="0"/>
        </a:p>
      </dsp:txBody>
      <dsp:txXfrm>
        <a:off x="10089258" y="3730902"/>
        <a:ext cx="1049735" cy="524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0966-85BC-9427-37F4-AD8707FE0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B2751-8D5B-F080-661A-9DCF7CDFA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7E831-7563-9989-0897-B8F2F871C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D6942-7CF0-AED2-5388-14D6E7408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62626-BA3F-3DFE-9877-32AF2420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207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BE3E-05A5-60C9-8934-79C6A428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58C99-73F3-7399-C2DD-1D1E58913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B9F93-F333-8280-B4AB-3FB08C46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A5FBC-D75A-CB67-F8E4-76D284A0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121CB-7443-858D-29CA-ADF1CCEF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89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AF071-1C60-8BDA-ECDF-A963CC7DF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A0C8C-2544-2025-84D1-43C012A70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5EAD7-9CD0-7063-D00C-4288A63E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852C-0D46-6BA0-D8BB-D1C4760A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7FF89-D5EA-EE83-5238-855BE5C3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403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B17A-FB35-6A0A-A395-30794957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B846-1165-A058-EA76-8A39C9FDB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13BD0-CA61-75CD-850B-C865CBFD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F725C-686B-5B4D-EEE3-F40E4A0B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07871-3645-B267-C739-D2A7EFA9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81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87E4-58AE-04E0-4F35-1CB3B84D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2829F-B728-FAEE-8966-D940FA579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4DAEB-24E5-64B8-1F19-F5C2EC4B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9E922-6679-A448-B504-C3AF12844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AA3BE-DF25-7A38-B897-E468E2D1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847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53F8-6F4C-8CB6-EB00-EA7AAF8E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EA72E-4216-0C37-782C-7650EF013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8642C-3A50-3A4A-D281-911D92E9D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AFD36-FAEC-BDB3-28BE-E3BA9D869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13367-B418-D0E5-97DE-F5C443D2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8643F-B6BA-6EA6-E37C-A3E8EF02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55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C0E03-88B9-14C9-521F-E5779E9F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6F56C-3268-DA03-8C5F-E066C0359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581D5-5E97-A46F-6959-9EB1A3AAE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73ACA-23CF-D0A8-04D9-81B964CF4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ABF31-0394-8F84-A244-F681F2810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FC322-E775-4514-2E9C-F13C272D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7B383-E514-2F85-2801-6911D7E8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C0ECA-D53B-7531-2F23-9C7C7A52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680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6699-48A3-87E9-3D51-5A7A8482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D7BD7-3576-8BE1-8AFF-D919C513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E6D4C-E8EF-996F-1F56-D9B20D655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75BC8-2395-1499-EC7D-B12B8329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694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1524E-B8A9-69F4-2804-98531872B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062CCA-18C5-54F1-08A0-FE4C1CDF2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2A69E-28FC-0477-2A4E-0F7573DB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9846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C1C8-95B5-6586-9FCB-05A8D6F3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A8A46-2D99-CD9C-27DB-D8AADC5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76C37-B6D0-ECF7-004B-48821CED6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AF04E-DDA6-D5B1-C591-D3D9A049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51151-52DE-36C6-E9F0-8FB3B130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62868-D66A-6E3D-77B7-C5FF54A4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85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3E647-C138-CBC8-58E6-A6D6A381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CA7A3-0F8E-40EF-4246-55D6B6A77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DC3FA-48EF-EDB3-EBC7-3A0F5E867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20E1B-8BD2-8D6C-502F-2BFD114FF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70A5E-AFB9-6B26-2E00-81151D48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93F44-679D-6093-7451-D6FC0253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872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B88AC-8F7E-B160-CC94-95CC4841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F4519-8D60-8EC3-8008-C2FB98DEA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A3D6B-D97D-6920-A9A4-2DF741E63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A3701-50F5-48A0-BAA3-7BE30B8F871A}" type="datetimeFigureOut">
              <a:rPr lang="en-AU" smtClean="0"/>
              <a:t>4/10/2025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7C6EF-40FB-F689-358E-770188DD9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1BBE-611A-98A4-6185-01449FE36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C161C-52F9-4EC8-8353-5584E9EAE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495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Satellite outline">
            <a:extLst>
              <a:ext uri="{FF2B5EF4-FFF2-40B4-BE49-F238E27FC236}">
                <a16:creationId xmlns:a16="http://schemas.microsoft.com/office/drawing/2014/main" id="{D24B5772-89FD-C15D-B03C-2130CF386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472" y="498284"/>
            <a:ext cx="914400" cy="914400"/>
          </a:xfrm>
          <a:prstGeom prst="rect">
            <a:avLst/>
          </a:prstGeom>
        </p:spPr>
      </p:pic>
      <p:pic>
        <p:nvPicPr>
          <p:cNvPr id="3" name="Graphic 2" descr="Wave outline">
            <a:extLst>
              <a:ext uri="{FF2B5EF4-FFF2-40B4-BE49-F238E27FC236}">
                <a16:creationId xmlns:a16="http://schemas.microsoft.com/office/drawing/2014/main" id="{08EAF116-C879-4BE6-E3C0-6CFCEEEAD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3472" y="3429000"/>
            <a:ext cx="914400" cy="914400"/>
          </a:xfrm>
          <a:prstGeom prst="rect">
            <a:avLst/>
          </a:prstGeom>
        </p:spPr>
      </p:pic>
      <p:pic>
        <p:nvPicPr>
          <p:cNvPr id="6" name="Graphic 5" descr="Computer outline">
            <a:extLst>
              <a:ext uri="{FF2B5EF4-FFF2-40B4-BE49-F238E27FC236}">
                <a16:creationId xmlns:a16="http://schemas.microsoft.com/office/drawing/2014/main" id="{24E04700-AEF2-9777-AF28-D0A46FAED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3472" y="1963642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E6419-B506-B5AE-9420-ECC426F00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4862" y="0"/>
            <a:ext cx="446713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5A06ED-2B69-C520-0BE2-E016E08C541C}"/>
              </a:ext>
            </a:extLst>
          </p:cNvPr>
          <p:cNvSpPr txBox="1"/>
          <p:nvPr/>
        </p:nvSpPr>
        <p:spPr>
          <a:xfrm>
            <a:off x="5314305" y="205485"/>
            <a:ext cx="167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Remote sensing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E895CC-6016-428E-8487-CEE302C7C1D9}"/>
              </a:ext>
            </a:extLst>
          </p:cNvPr>
          <p:cNvGrpSpPr/>
          <p:nvPr/>
        </p:nvGrpSpPr>
        <p:grpSpPr>
          <a:xfrm>
            <a:off x="153251" y="1229891"/>
            <a:ext cx="3013382" cy="4834316"/>
            <a:chOff x="29547" y="59379"/>
            <a:chExt cx="3013382" cy="48343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D0C3E6-9626-D941-0458-083558AF5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990" y="428711"/>
              <a:ext cx="2988000" cy="4464984"/>
            </a:xfrm>
            <a:prstGeom prst="rect">
              <a:avLst/>
            </a:prstGeom>
            <a:ln w="12700" cap="sq">
              <a:solidFill>
                <a:srgbClr val="7030A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25A4DC-4329-6A24-D68E-7676C42F2A4C}"/>
                </a:ext>
              </a:extLst>
            </p:cNvPr>
            <p:cNvSpPr txBox="1"/>
            <p:nvPr/>
          </p:nvSpPr>
          <p:spPr>
            <a:xfrm>
              <a:off x="29547" y="59379"/>
              <a:ext cx="3013382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/>
                <a:t>Remote sensing datasets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48F86A-3A5D-345F-742F-44CD84419662}"/>
              </a:ext>
            </a:extLst>
          </p:cNvPr>
          <p:cNvSpPr txBox="1"/>
          <p:nvPr/>
        </p:nvSpPr>
        <p:spPr>
          <a:xfrm>
            <a:off x="5344064" y="1705483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Global ocean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DCA630-4344-01C8-8C37-6DD0FE4FB202}"/>
              </a:ext>
            </a:extLst>
          </p:cNvPr>
          <p:cNvGrpSpPr/>
          <p:nvPr/>
        </p:nvGrpSpPr>
        <p:grpSpPr>
          <a:xfrm>
            <a:off x="2519545" y="3399183"/>
            <a:ext cx="2172565" cy="2888916"/>
            <a:chOff x="2227422" y="2563311"/>
            <a:chExt cx="2172565" cy="2888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8F2D68-612C-5764-90E1-3013B3291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39987" y="3219581"/>
              <a:ext cx="2160000" cy="2232646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00F6D0-797C-32F9-2CBC-1929F2EF7244}"/>
                </a:ext>
              </a:extLst>
            </p:cNvPr>
            <p:cNvSpPr txBox="1"/>
            <p:nvPr/>
          </p:nvSpPr>
          <p:spPr>
            <a:xfrm>
              <a:off x="2227422" y="2563311"/>
              <a:ext cx="2172565" cy="6463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/>
                <a:t>Global ocean BGC</a:t>
              </a:r>
            </a:p>
            <a:p>
              <a:r>
                <a:rPr lang="en-AU" dirty="0"/>
                <a:t>model datasets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29B976-25E7-9D56-E3B3-410FF450DF34}"/>
              </a:ext>
            </a:extLst>
          </p:cNvPr>
          <p:cNvSpPr txBox="1"/>
          <p:nvPr/>
        </p:nvSpPr>
        <p:spPr>
          <a:xfrm>
            <a:off x="5374244" y="3205481"/>
            <a:ext cx="228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In-situ measurements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9AF536-240C-DF81-5AC1-0D4329242635}"/>
              </a:ext>
            </a:extLst>
          </p:cNvPr>
          <p:cNvCxnSpPr/>
          <p:nvPr/>
        </p:nvCxnSpPr>
        <p:spPr>
          <a:xfrm flipV="1">
            <a:off x="7394714" y="2395332"/>
            <a:ext cx="1480930" cy="93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AF7930-EF78-26D8-ACD9-CC53E4BF83CC}"/>
              </a:ext>
            </a:extLst>
          </p:cNvPr>
          <p:cNvSpPr txBox="1"/>
          <p:nvPr/>
        </p:nvSpPr>
        <p:spPr>
          <a:xfrm>
            <a:off x="8943586" y="2493139"/>
            <a:ext cx="712054" cy="369332"/>
          </a:xfrm>
          <a:prstGeom prst="rect">
            <a:avLst/>
          </a:prstGeom>
          <a:solidFill>
            <a:srgbClr val="FF9999">
              <a:alpha val="45882"/>
            </a:srgb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IMOS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14C0B3-DD83-01D5-9685-311FAAAC1549}"/>
              </a:ext>
            </a:extLst>
          </p:cNvPr>
          <p:cNvSpPr txBox="1"/>
          <p:nvPr/>
        </p:nvSpPr>
        <p:spPr>
          <a:xfrm>
            <a:off x="4314545" y="4583508"/>
            <a:ext cx="21725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IMOS datasets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88828-8A97-F329-140F-64C236799CC7}"/>
              </a:ext>
            </a:extLst>
          </p:cNvPr>
          <p:cNvSpPr txBox="1"/>
          <p:nvPr/>
        </p:nvSpPr>
        <p:spPr>
          <a:xfrm>
            <a:off x="4314544" y="4952840"/>
            <a:ext cx="2172565" cy="1692771"/>
          </a:xfrm>
          <a:prstGeom prst="rect">
            <a:avLst/>
          </a:prstGeom>
          <a:solidFill>
            <a:srgbClr val="EAEAEA">
              <a:alpha val="38824"/>
            </a:srgb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800" dirty="0"/>
              <a:t>IMO-ANMN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AU" sz="800" dirty="0"/>
              <a:t>Temp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AU" sz="800" dirty="0"/>
              <a:t>Salinity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AU" sz="800" dirty="0"/>
              <a:t>DO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AU" sz="800" dirty="0"/>
              <a:t>Turbidity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800" dirty="0"/>
              <a:t>IMOS-BGC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800" dirty="0"/>
              <a:t>Salinity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800" dirty="0"/>
              <a:t>DO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800" dirty="0"/>
              <a:t>DIC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800" dirty="0"/>
              <a:t>AMM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800" dirty="0"/>
              <a:t>NIT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800" dirty="0"/>
              <a:t>FRP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800" dirty="0"/>
              <a:t>TSS …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FBE3DE02-8877-D3DC-D529-C3E12BC5B9B5}"/>
              </a:ext>
            </a:extLst>
          </p:cNvPr>
          <p:cNvSpPr/>
          <p:nvPr/>
        </p:nvSpPr>
        <p:spPr>
          <a:xfrm>
            <a:off x="7255565" y="428711"/>
            <a:ext cx="1233462" cy="20081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27A5E-6243-9FC9-C32D-92392CB31E67}"/>
              </a:ext>
            </a:extLst>
          </p:cNvPr>
          <p:cNvSpPr txBox="1"/>
          <p:nvPr/>
        </p:nvSpPr>
        <p:spPr>
          <a:xfrm>
            <a:off x="7976873" y="428711"/>
            <a:ext cx="1730031" cy="830997"/>
          </a:xfrm>
          <a:prstGeom prst="rect">
            <a:avLst/>
          </a:prstGeom>
          <a:solidFill>
            <a:srgbClr val="3399FF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en-AU" sz="1600" dirty="0"/>
              <a:t>Nearshore and offshore boundary polygons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37A2FF-1155-D182-DE80-D0E2A8E11A00}"/>
              </a:ext>
            </a:extLst>
          </p:cNvPr>
          <p:cNvSpPr txBox="1"/>
          <p:nvPr/>
        </p:nvSpPr>
        <p:spPr>
          <a:xfrm>
            <a:off x="168694" y="385235"/>
            <a:ext cx="459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CSIEM ocean BGC boundary condition settings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43FF89-D9FF-C531-1CFE-F2A7CAC888F3}"/>
              </a:ext>
            </a:extLst>
          </p:cNvPr>
          <p:cNvGrpSpPr/>
          <p:nvPr/>
        </p:nvGrpSpPr>
        <p:grpSpPr>
          <a:xfrm>
            <a:off x="6563359" y="4472607"/>
            <a:ext cx="4140000" cy="2164742"/>
            <a:chOff x="6563359" y="4472607"/>
            <a:chExt cx="4140000" cy="2164742"/>
          </a:xfrm>
        </p:grpSpPr>
        <p:pic>
          <p:nvPicPr>
            <p:cNvPr id="33" name="Picture 32" descr="A graph of a graph showing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4378846F-272F-4454-4B7C-220E04EE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3359" y="4598399"/>
              <a:ext cx="4140000" cy="203895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7BD8B5-A1BB-B5F7-2630-8FC229978E30}"/>
                </a:ext>
              </a:extLst>
            </p:cNvPr>
            <p:cNvSpPr txBox="1"/>
            <p:nvPr/>
          </p:nvSpPr>
          <p:spPr>
            <a:xfrm>
              <a:off x="7055527" y="4472607"/>
              <a:ext cx="3647832" cy="2539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050" b="1" dirty="0"/>
                <a:t>Example resulting TSS boundary condition</a:t>
              </a:r>
            </a:p>
          </p:txBody>
        </p:sp>
      </p:grp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92A6D51B-08DC-0694-8227-A16000371EC4}"/>
              </a:ext>
            </a:extLst>
          </p:cNvPr>
          <p:cNvSpPr/>
          <p:nvPr/>
        </p:nvSpPr>
        <p:spPr>
          <a:xfrm>
            <a:off x="7066723" y="5993296"/>
            <a:ext cx="1332853" cy="7091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852AC-CF07-DE40-6574-81B2B294D6AF}"/>
              </a:ext>
            </a:extLst>
          </p:cNvPr>
          <p:cNvSpPr txBox="1"/>
          <p:nvPr/>
        </p:nvSpPr>
        <p:spPr>
          <a:xfrm>
            <a:off x="7075675" y="5770536"/>
            <a:ext cx="137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B0F0"/>
                </a:solidFill>
              </a:rPr>
              <a:t>Monthly-mean BCs</a:t>
            </a: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76E20669-4C52-61DC-1ADF-94CB12EACF53}"/>
              </a:ext>
            </a:extLst>
          </p:cNvPr>
          <p:cNvSpPr/>
          <p:nvPr/>
        </p:nvSpPr>
        <p:spPr>
          <a:xfrm flipV="1">
            <a:off x="8374237" y="5549885"/>
            <a:ext cx="1912763" cy="45719"/>
          </a:xfrm>
          <a:prstGeom prst="left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18A7CF-19F8-6655-E8EA-8E8E6A67BCCF}"/>
              </a:ext>
            </a:extLst>
          </p:cNvPr>
          <p:cNvSpPr txBox="1"/>
          <p:nvPr/>
        </p:nvSpPr>
        <p:spPr>
          <a:xfrm>
            <a:off x="8882844" y="5300370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rgbClr val="00B050"/>
                </a:solidFill>
              </a:rPr>
              <a:t>Combined BCs</a:t>
            </a:r>
          </a:p>
        </p:txBody>
      </p:sp>
    </p:spTree>
    <p:extLst>
      <p:ext uri="{BB962C8B-B14F-4D97-AF65-F5344CB8AC3E}">
        <p14:creationId xmlns:p14="http://schemas.microsoft.com/office/powerpoint/2010/main" val="393000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atellite in space above a planet">
            <a:extLst>
              <a:ext uri="{FF2B5EF4-FFF2-40B4-BE49-F238E27FC236}">
                <a16:creationId xmlns:a16="http://schemas.microsoft.com/office/drawing/2014/main" id="{490CA55C-7143-D0AA-6E67-F37A85E536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01" b="26422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A59CADE-909F-3C65-2B41-4EBAD8BF8CE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49426" y="603685"/>
            <a:ext cx="11663464" cy="175091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Satellite and Model dataset, folder hierarchy in s3 bucket</a:t>
            </a:r>
            <a:endParaRPr lang="en-AU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9EA9907-17B7-CEA7-0994-B21DE1FFF9D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44857" y="3375985"/>
            <a:ext cx="4671902" cy="2460625"/>
          </a:xfrm>
        </p:spPr>
        <p:txBody>
          <a:bodyPr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00"/>
                </a:solidFill>
                <a:latin typeface="Amasis MT Pro" panose="020F0502020204030204" pitchFamily="18" charset="0"/>
              </a:rPr>
              <a:t>Md Rony Golder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00"/>
                </a:solidFill>
                <a:latin typeface="Amasis MT Pro" panose="020F0502020204030204" pitchFamily="18" charset="0"/>
              </a:rPr>
              <a:t>Data Analyst,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00"/>
                </a:solidFill>
                <a:latin typeface="Amasis MT Pro" panose="020F0502020204030204" pitchFamily="18" charset="0"/>
              </a:rPr>
              <a:t>WAMSI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21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swirls&#10;&#10;Description automatically generated">
            <a:extLst>
              <a:ext uri="{FF2B5EF4-FFF2-40B4-BE49-F238E27FC236}">
                <a16:creationId xmlns:a16="http://schemas.microsoft.com/office/drawing/2014/main" id="{CE591AE5-7D43-4E06-2486-7FF7550AD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75" r="22439" b="-1"/>
          <a:stretch/>
        </p:blipFill>
        <p:spPr>
          <a:xfrm>
            <a:off x="6083645" y="10"/>
            <a:ext cx="6108356" cy="685799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B4ECD1-405D-23EC-A52E-BB58D1C12D34}"/>
              </a:ext>
            </a:extLst>
          </p:cNvPr>
          <p:cNvGraphicFramePr/>
          <p:nvPr/>
        </p:nvGraphicFramePr>
        <p:xfrm>
          <a:off x="185737" y="180975"/>
          <a:ext cx="11820525" cy="649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049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A20D-79D1-F5BE-48CC-F98A73C5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1" i="0">
                <a:effectLst/>
              </a:rPr>
              <a:t>CMEMS GLOBCOLOR Dataset Overview</a:t>
            </a:r>
            <a:endParaRPr lang="en-US" sz="4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130F89-FA63-392F-8DC3-7244A2422FD6}"/>
              </a:ext>
            </a:extLst>
          </p:cNvPr>
          <p:cNvSpPr txBox="1"/>
          <p:nvPr/>
        </p:nvSpPr>
        <p:spPr>
          <a:xfrm>
            <a:off x="484552" y="3870613"/>
            <a:ext cx="5022630" cy="28224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i="0" dirty="0">
                <a:effectLst/>
              </a:rPr>
              <a:t>Data Sources</a:t>
            </a:r>
            <a:r>
              <a:rPr lang="en-US" b="0" i="0" dirty="0">
                <a:effectLst/>
              </a:rPr>
              <a:t>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0" i="0" dirty="0" err="1">
                <a:effectLst/>
              </a:rPr>
              <a:t>SeaWiFS</a:t>
            </a:r>
            <a:r>
              <a:rPr lang="en-US" b="0" i="0" dirty="0">
                <a:effectLst/>
              </a:rPr>
              <a:t>, MODIS, MERIS, VIIRS-SNPP &amp; JPSS1, OLCI-S3A &amp; S3B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i="0" dirty="0">
                <a:effectLst/>
              </a:rPr>
              <a:t>Data Frequency</a:t>
            </a:r>
            <a:r>
              <a:rPr lang="en-US" b="0" i="0" dirty="0">
                <a:effectLst/>
              </a:rPr>
              <a:t>: Daily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i="0" dirty="0">
                <a:effectLst/>
              </a:rPr>
              <a:t>Spatial Resolutions</a:t>
            </a:r>
            <a:r>
              <a:rPr lang="en-US" b="0" i="0" dirty="0">
                <a:effectLst/>
              </a:rPr>
              <a:t>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4 km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i="0" dirty="0">
                <a:effectLst/>
              </a:rPr>
              <a:t>Temporal Resolutions</a:t>
            </a:r>
            <a:r>
              <a:rPr lang="en-US" b="0" i="0" dirty="0">
                <a:effectLst/>
              </a:rPr>
              <a:t>:</a:t>
            </a:r>
            <a:br>
              <a:rPr lang="en-AU" dirty="0"/>
            </a:br>
            <a:r>
              <a:rPr lang="en-AU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4 Sep 1997 to Present</a:t>
            </a:r>
            <a:endParaRPr lang="en-US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5726D8C-5270-3561-F65E-73589C4C5618}"/>
              </a:ext>
            </a:extLst>
          </p:cNvPr>
          <p:cNvGraphicFramePr>
            <a:graphicFrameLocks noGrp="1"/>
          </p:cNvGraphicFramePr>
          <p:nvPr/>
        </p:nvGraphicFramePr>
        <p:xfrm>
          <a:off x="6361890" y="609599"/>
          <a:ext cx="5138283" cy="55206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80447">
                  <a:extLst>
                    <a:ext uri="{9D8B030D-6E8A-4147-A177-3AD203B41FA5}">
                      <a16:colId xmlns:a16="http://schemas.microsoft.com/office/drawing/2014/main" val="4088141024"/>
                    </a:ext>
                  </a:extLst>
                </a:gridCol>
                <a:gridCol w="2438148">
                  <a:extLst>
                    <a:ext uri="{9D8B030D-6E8A-4147-A177-3AD203B41FA5}">
                      <a16:colId xmlns:a16="http://schemas.microsoft.com/office/drawing/2014/main" val="4153098326"/>
                    </a:ext>
                  </a:extLst>
                </a:gridCol>
                <a:gridCol w="719688">
                  <a:extLst>
                    <a:ext uri="{9D8B030D-6E8A-4147-A177-3AD203B41FA5}">
                      <a16:colId xmlns:a16="http://schemas.microsoft.com/office/drawing/2014/main" val="3090382903"/>
                    </a:ext>
                  </a:extLst>
                </a:gridCol>
              </a:tblGrid>
              <a:tr h="312589">
                <a:tc>
                  <a:txBody>
                    <a:bodyPr/>
                    <a:lstStyle/>
                    <a:p>
                      <a:pPr fontAlgn="b"/>
                      <a:r>
                        <a:rPr lang="en-AU" sz="1300" b="1">
                          <a:effectLst/>
                        </a:rPr>
                        <a:t>Category</a:t>
                      </a:r>
                    </a:p>
                  </a:txBody>
                  <a:tcPr marL="65898" marR="65898" marT="32949" marB="32949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sz="1300" b="1">
                          <a:effectLst/>
                        </a:rPr>
                        <a:t>Variables</a:t>
                      </a:r>
                    </a:p>
                  </a:txBody>
                  <a:tcPr marL="65898" marR="65898" marT="32949" marB="32949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sz="1300" b="1">
                          <a:effectLst/>
                        </a:rPr>
                        <a:t>Total</a:t>
                      </a:r>
                    </a:p>
                  </a:txBody>
                  <a:tcPr marL="65898" marR="65898" marT="32949" marB="32949" anchor="b"/>
                </a:tc>
                <a:extLst>
                  <a:ext uri="{0D108BD9-81ED-4DB2-BD59-A6C34878D82A}">
                    <a16:rowId xmlns:a16="http://schemas.microsoft.com/office/drawing/2014/main" val="1955978777"/>
                  </a:ext>
                </a:extLst>
              </a:tr>
              <a:tr h="515096">
                <a:tc>
                  <a:txBody>
                    <a:bodyPr/>
                    <a:lstStyle/>
                    <a:p>
                      <a:pPr fontAlgn="base"/>
                      <a:r>
                        <a:rPr lang="en-AU" sz="1300" b="1">
                          <a:effectLst/>
                        </a:rPr>
                        <a:t>Reflectance</a:t>
                      </a:r>
                      <a:endParaRPr lang="en-AU" sz="1300">
                        <a:effectLst/>
                      </a:endParaRPr>
                    </a:p>
                  </a:txBody>
                  <a:tcPr marL="65898" marR="65898" marT="32949" marB="3294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300">
                          <a:effectLst/>
                        </a:rPr>
                        <a:t>RRS412, RRS443, RRS490, RRS555, RRS670</a:t>
                      </a:r>
                    </a:p>
                  </a:txBody>
                  <a:tcPr marL="65898" marR="65898" marT="32949" marB="3294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300">
                          <a:effectLst/>
                        </a:rPr>
                        <a:t>5</a:t>
                      </a:r>
                    </a:p>
                  </a:txBody>
                  <a:tcPr marL="65898" marR="65898" marT="32949" marB="32949" anchor="ctr"/>
                </a:tc>
                <a:extLst>
                  <a:ext uri="{0D108BD9-81ED-4DB2-BD59-A6C34878D82A}">
                    <a16:rowId xmlns:a16="http://schemas.microsoft.com/office/drawing/2014/main" val="4129143080"/>
                  </a:ext>
                </a:extLst>
              </a:tr>
              <a:tr h="515096">
                <a:tc>
                  <a:txBody>
                    <a:bodyPr/>
                    <a:lstStyle/>
                    <a:p>
                      <a:pPr fontAlgn="base"/>
                      <a:r>
                        <a:rPr lang="en-AU" sz="1300" b="1">
                          <a:effectLst/>
                        </a:rPr>
                        <a:t>Primary Production (PP)</a:t>
                      </a:r>
                      <a:endParaRPr lang="en-AU" sz="1300">
                        <a:effectLst/>
                      </a:endParaRPr>
                    </a:p>
                  </a:txBody>
                  <a:tcPr marL="65898" marR="65898" marT="32949" marB="3294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300" dirty="0">
                          <a:effectLst/>
                        </a:rPr>
                        <a:t>PP (Primary Production)</a:t>
                      </a:r>
                    </a:p>
                  </a:txBody>
                  <a:tcPr marL="65898" marR="65898" marT="32949" marB="3294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300">
                          <a:effectLst/>
                        </a:rPr>
                        <a:t>1</a:t>
                      </a:r>
                    </a:p>
                  </a:txBody>
                  <a:tcPr marL="65898" marR="65898" marT="32949" marB="32949" anchor="ctr"/>
                </a:tc>
                <a:extLst>
                  <a:ext uri="{0D108BD9-81ED-4DB2-BD59-A6C34878D82A}">
                    <a16:rowId xmlns:a16="http://schemas.microsoft.com/office/drawing/2014/main" val="3366130686"/>
                  </a:ext>
                </a:extLst>
              </a:tr>
              <a:tr h="717603">
                <a:tc>
                  <a:txBody>
                    <a:bodyPr/>
                    <a:lstStyle/>
                    <a:p>
                      <a:pPr fontAlgn="base"/>
                      <a:r>
                        <a:rPr lang="en-AU" sz="1300" b="1">
                          <a:effectLst/>
                        </a:rPr>
                        <a:t>Optical Properties</a:t>
                      </a:r>
                      <a:endParaRPr lang="en-AU" sz="1300">
                        <a:effectLst/>
                      </a:endParaRPr>
                    </a:p>
                  </a:txBody>
                  <a:tcPr marL="65898" marR="65898" marT="32949" marB="3294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BBP (Backscattering coefficient), CDM (Colored Dissolved Organic Matter)</a:t>
                      </a:r>
                    </a:p>
                  </a:txBody>
                  <a:tcPr marL="65898" marR="65898" marT="32949" marB="3294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300">
                          <a:effectLst/>
                        </a:rPr>
                        <a:t>2</a:t>
                      </a:r>
                    </a:p>
                  </a:txBody>
                  <a:tcPr marL="65898" marR="65898" marT="32949" marB="32949" anchor="ctr"/>
                </a:tc>
                <a:extLst>
                  <a:ext uri="{0D108BD9-81ED-4DB2-BD59-A6C34878D82A}">
                    <a16:rowId xmlns:a16="http://schemas.microsoft.com/office/drawing/2014/main" val="617506145"/>
                  </a:ext>
                </a:extLst>
              </a:tr>
              <a:tr h="1122617">
                <a:tc>
                  <a:txBody>
                    <a:bodyPr/>
                    <a:lstStyle/>
                    <a:p>
                      <a:pPr fontAlgn="base"/>
                      <a:r>
                        <a:rPr lang="en-AU" sz="1300" b="1">
                          <a:effectLst/>
                        </a:rPr>
                        <a:t>Transparency</a:t>
                      </a:r>
                      <a:endParaRPr lang="en-AU" sz="1300">
                        <a:effectLst/>
                      </a:endParaRPr>
                    </a:p>
                  </a:txBody>
                  <a:tcPr marL="65898" marR="65898" marT="32949" marB="3294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300">
                          <a:effectLst/>
                        </a:rPr>
                        <a:t>KD490 (Diffuse attenuation coefficient at 490 nm), ZSD (Secchi disk depth), SPM (Suspended Particulate Matter)</a:t>
                      </a:r>
                    </a:p>
                  </a:txBody>
                  <a:tcPr marL="65898" marR="65898" marT="32949" marB="3294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300">
                          <a:effectLst/>
                        </a:rPr>
                        <a:t>3</a:t>
                      </a:r>
                    </a:p>
                  </a:txBody>
                  <a:tcPr marL="65898" marR="65898" marT="32949" marB="32949" anchor="ctr"/>
                </a:tc>
                <a:extLst>
                  <a:ext uri="{0D108BD9-81ED-4DB2-BD59-A6C34878D82A}">
                    <a16:rowId xmlns:a16="http://schemas.microsoft.com/office/drawing/2014/main" val="3026085320"/>
                  </a:ext>
                </a:extLst>
              </a:tr>
              <a:tr h="2337659">
                <a:tc>
                  <a:txBody>
                    <a:bodyPr/>
                    <a:lstStyle/>
                    <a:p>
                      <a:pPr fontAlgn="base"/>
                      <a:r>
                        <a:rPr lang="en-AU" sz="1300" b="1">
                          <a:effectLst/>
                        </a:rPr>
                        <a:t>Plankton</a:t>
                      </a:r>
                      <a:endParaRPr lang="en-AU" sz="1300">
                        <a:effectLst/>
                      </a:endParaRPr>
                    </a:p>
                  </a:txBody>
                  <a:tcPr marL="65898" marR="65898" marT="32949" marB="3294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300">
                          <a:effectLst/>
                        </a:rPr>
                        <a:t>CHL (Chlorophyll concentration), DIATO (Diatoms), DINO (Dinoflagellates), GREEN (Green algae), HAPTO (Haptophytes), MICRO (Microplankton), NANO (Nanoplankton), PICO (Picoplankton), PROCHLO (Prochlorococcus), PROKAR (Prokaryotes)</a:t>
                      </a:r>
                    </a:p>
                  </a:txBody>
                  <a:tcPr marL="65898" marR="65898" marT="32949" marB="3294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300" dirty="0">
                          <a:effectLst/>
                        </a:rPr>
                        <a:t>10</a:t>
                      </a:r>
                    </a:p>
                  </a:txBody>
                  <a:tcPr marL="65898" marR="65898" marT="32949" marB="32949" anchor="ctr"/>
                </a:tc>
                <a:extLst>
                  <a:ext uri="{0D108BD9-81ED-4DB2-BD59-A6C34878D82A}">
                    <a16:rowId xmlns:a16="http://schemas.microsoft.com/office/drawing/2014/main" val="1033253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3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BE4F0E3-8978-288D-EC98-AD7F8820E299}"/>
              </a:ext>
            </a:extLst>
          </p:cNvPr>
          <p:cNvSpPr txBox="1"/>
          <p:nvPr/>
        </p:nvSpPr>
        <p:spPr>
          <a:xfrm>
            <a:off x="484554" y="397275"/>
            <a:ext cx="5230446" cy="3761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Sentinel OLCI Data overview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749BACF-05EA-0BEC-6A37-AABBD8F86704}"/>
              </a:ext>
            </a:extLst>
          </p:cNvPr>
          <p:cNvGraphicFramePr>
            <a:graphicFrameLocks noGrp="1"/>
          </p:cNvGraphicFramePr>
          <p:nvPr/>
        </p:nvGraphicFramePr>
        <p:xfrm>
          <a:off x="6871532" y="714895"/>
          <a:ext cx="4504756" cy="54401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2825">
                  <a:extLst>
                    <a:ext uri="{9D8B030D-6E8A-4147-A177-3AD203B41FA5}">
                      <a16:colId xmlns:a16="http://schemas.microsoft.com/office/drawing/2014/main" val="3629393663"/>
                    </a:ext>
                  </a:extLst>
                </a:gridCol>
                <a:gridCol w="2371931">
                  <a:extLst>
                    <a:ext uri="{9D8B030D-6E8A-4147-A177-3AD203B41FA5}">
                      <a16:colId xmlns:a16="http://schemas.microsoft.com/office/drawing/2014/main" val="797796949"/>
                    </a:ext>
                  </a:extLst>
                </a:gridCol>
              </a:tblGrid>
              <a:tr h="849305">
                <a:tc>
                  <a:txBody>
                    <a:bodyPr/>
                    <a:lstStyle/>
                    <a:p>
                      <a:pPr fontAlgn="b"/>
                      <a:r>
                        <a:rPr lang="en-AU" sz="2300" b="1">
                          <a:effectLst/>
                        </a:rPr>
                        <a:t>Category</a:t>
                      </a:r>
                    </a:p>
                  </a:txBody>
                  <a:tcPr marL="114771" marR="114771" marT="57385" marB="5738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sz="2300" b="1">
                          <a:effectLst/>
                        </a:rPr>
                        <a:t>Sentinel OLCI Data</a:t>
                      </a:r>
                    </a:p>
                  </a:txBody>
                  <a:tcPr marL="114771" marR="114771" marT="57385" marB="57385" anchor="b"/>
                </a:tc>
                <a:extLst>
                  <a:ext uri="{0D108BD9-81ED-4DB2-BD59-A6C34878D82A}">
                    <a16:rowId xmlns:a16="http://schemas.microsoft.com/office/drawing/2014/main" val="173416194"/>
                  </a:ext>
                </a:extLst>
              </a:tr>
              <a:tr h="849305">
                <a:tc>
                  <a:txBody>
                    <a:bodyPr/>
                    <a:lstStyle/>
                    <a:p>
                      <a:pPr fontAlgn="base"/>
                      <a:r>
                        <a:rPr lang="en-AU" sz="2300">
                          <a:effectLst/>
                        </a:rPr>
                        <a:t>Data Sources</a:t>
                      </a: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2300">
                          <a:effectLst/>
                        </a:rPr>
                        <a:t>OLCI-S3A &amp; S3B</a:t>
                      </a:r>
                    </a:p>
                  </a:txBody>
                  <a:tcPr marL="114771" marR="114771" marT="57385" marB="57385" anchor="ctr"/>
                </a:tc>
                <a:extLst>
                  <a:ext uri="{0D108BD9-81ED-4DB2-BD59-A6C34878D82A}">
                    <a16:rowId xmlns:a16="http://schemas.microsoft.com/office/drawing/2014/main" val="567683108"/>
                  </a:ext>
                </a:extLst>
              </a:tr>
              <a:tr h="849305">
                <a:tc>
                  <a:txBody>
                    <a:bodyPr/>
                    <a:lstStyle/>
                    <a:p>
                      <a:pPr fontAlgn="base"/>
                      <a:r>
                        <a:rPr lang="en-AU" sz="2300" dirty="0">
                          <a:effectLst/>
                        </a:rPr>
                        <a:t>Data Frequency</a:t>
                      </a: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2300">
                          <a:effectLst/>
                        </a:rPr>
                        <a:t>Daily</a:t>
                      </a:r>
                    </a:p>
                  </a:txBody>
                  <a:tcPr marL="114771" marR="114771" marT="57385" marB="57385" anchor="ctr"/>
                </a:tc>
                <a:extLst>
                  <a:ext uri="{0D108BD9-81ED-4DB2-BD59-A6C34878D82A}">
                    <a16:rowId xmlns:a16="http://schemas.microsoft.com/office/drawing/2014/main" val="3839319298"/>
                  </a:ext>
                </a:extLst>
              </a:tr>
              <a:tr h="849305">
                <a:tc>
                  <a:txBody>
                    <a:bodyPr/>
                    <a:lstStyle/>
                    <a:p>
                      <a:pPr fontAlgn="base"/>
                      <a:r>
                        <a:rPr lang="en-AU" sz="2300">
                          <a:effectLst/>
                        </a:rPr>
                        <a:t>Spatial Resolutions</a:t>
                      </a: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2300">
                          <a:effectLst/>
                        </a:rPr>
                        <a:t>300m</a:t>
                      </a:r>
                    </a:p>
                  </a:txBody>
                  <a:tcPr marL="114771" marR="114771" marT="57385" marB="57385" anchor="ctr"/>
                </a:tc>
                <a:extLst>
                  <a:ext uri="{0D108BD9-81ED-4DB2-BD59-A6C34878D82A}">
                    <a16:rowId xmlns:a16="http://schemas.microsoft.com/office/drawing/2014/main" val="632956035"/>
                  </a:ext>
                </a:extLst>
              </a:tr>
              <a:tr h="849305">
                <a:tc>
                  <a:txBody>
                    <a:bodyPr/>
                    <a:lstStyle/>
                    <a:p>
                      <a:pPr fontAlgn="base"/>
                      <a:r>
                        <a:rPr lang="en-AU" sz="2300">
                          <a:effectLst/>
                        </a:rPr>
                        <a:t>Temporal Resolutions</a:t>
                      </a: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2300">
                          <a:effectLst/>
                        </a:rPr>
                        <a:t>25/04/2016 to Present</a:t>
                      </a:r>
                    </a:p>
                  </a:txBody>
                  <a:tcPr marL="114771" marR="114771" marT="57385" marB="57385" anchor="ctr"/>
                </a:tc>
                <a:extLst>
                  <a:ext uri="{0D108BD9-81ED-4DB2-BD59-A6C34878D82A}">
                    <a16:rowId xmlns:a16="http://schemas.microsoft.com/office/drawing/2014/main" val="2567885775"/>
                  </a:ext>
                </a:extLst>
              </a:tr>
              <a:tr h="1193617">
                <a:tc>
                  <a:txBody>
                    <a:bodyPr/>
                    <a:lstStyle/>
                    <a:p>
                      <a:pPr fontAlgn="base"/>
                      <a:r>
                        <a:rPr lang="en-AU" sz="2300">
                          <a:effectLst/>
                        </a:rPr>
                        <a:t>Variables</a:t>
                      </a:r>
                    </a:p>
                  </a:txBody>
                  <a:tcPr marL="114771" marR="114771" marT="57385" marB="5738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Chlorophyll a in sea water (CHL) [mg/m³]</a:t>
                      </a:r>
                    </a:p>
                  </a:txBody>
                  <a:tcPr marL="114771" marR="114771" marT="57385" marB="57385" anchor="ctr"/>
                </a:tc>
                <a:extLst>
                  <a:ext uri="{0D108BD9-81ED-4DB2-BD59-A6C34878D82A}">
                    <a16:rowId xmlns:a16="http://schemas.microsoft.com/office/drawing/2014/main" val="3148469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92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D884B2-7591-9BB1-10E9-3BFB4679D79B}"/>
              </a:ext>
            </a:extLst>
          </p:cNvPr>
          <p:cNvSpPr txBox="1"/>
          <p:nvPr/>
        </p:nvSpPr>
        <p:spPr>
          <a:xfrm>
            <a:off x="484553" y="397275"/>
            <a:ext cx="4954139" cy="582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i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NASA MODIS Dataset Overview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CF3295-1332-17E1-F436-707DB47BC898}"/>
              </a:ext>
            </a:extLst>
          </p:cNvPr>
          <p:cNvGraphicFramePr>
            <a:graphicFrameLocks noGrp="1"/>
          </p:cNvGraphicFramePr>
          <p:nvPr/>
        </p:nvGraphicFramePr>
        <p:xfrm>
          <a:off x="6219825" y="2400299"/>
          <a:ext cx="5886450" cy="4188212"/>
        </p:xfrm>
        <a:graphic>
          <a:graphicData uri="http://schemas.openxmlformats.org/drawingml/2006/table">
            <a:tbl>
              <a:tblPr firstRow="1" bandRow="1"/>
              <a:tblGrid>
                <a:gridCol w="2882521">
                  <a:extLst>
                    <a:ext uri="{9D8B030D-6E8A-4147-A177-3AD203B41FA5}">
                      <a16:colId xmlns:a16="http://schemas.microsoft.com/office/drawing/2014/main" val="848345373"/>
                    </a:ext>
                  </a:extLst>
                </a:gridCol>
                <a:gridCol w="3003929">
                  <a:extLst>
                    <a:ext uri="{9D8B030D-6E8A-4147-A177-3AD203B41FA5}">
                      <a16:colId xmlns:a16="http://schemas.microsoft.com/office/drawing/2014/main" val="2740930070"/>
                    </a:ext>
                  </a:extLst>
                </a:gridCol>
              </a:tblGrid>
              <a:tr h="444886">
                <a:tc>
                  <a:txBody>
                    <a:bodyPr/>
                    <a:lstStyle/>
                    <a:p>
                      <a:pPr fontAlgn="b"/>
                      <a:r>
                        <a:rPr lang="en-AU" sz="1600" b="1">
                          <a:effectLst/>
                        </a:rPr>
                        <a:t>Category</a:t>
                      </a:r>
                    </a:p>
                  </a:txBody>
                  <a:tcPr marL="79417" marR="79417" marT="39709" marB="39709" anchor="b">
                    <a:lnL w="9525" cap="flat" cmpd="sng" algn="ctr">
                      <a:solidFill>
                        <a:srgbClr val="007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7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7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sz="1600" b="1" dirty="0">
                          <a:effectLst/>
                        </a:rPr>
                        <a:t>Details</a:t>
                      </a:r>
                    </a:p>
                  </a:txBody>
                  <a:tcPr marL="79417" marR="79417" marT="39709" marB="39709" anchor="b">
                    <a:lnL w="9525" cap="flat" cmpd="sng" algn="ctr">
                      <a:solidFill>
                        <a:srgbClr val="D07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7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7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7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784943"/>
                  </a:ext>
                </a:extLst>
              </a:tr>
              <a:tr h="444886">
                <a:tc>
                  <a:txBody>
                    <a:bodyPr/>
                    <a:lstStyle/>
                    <a:p>
                      <a:pPr fontAlgn="base"/>
                      <a:r>
                        <a:rPr lang="en-AU" sz="1600" b="1">
                          <a:effectLst/>
                        </a:rPr>
                        <a:t>Data Sources</a:t>
                      </a:r>
                      <a:endParaRPr lang="en-AU" sz="1600">
                        <a:effectLst/>
                      </a:endParaRPr>
                    </a:p>
                  </a:txBody>
                  <a:tcPr marL="79417" marR="79417" marT="39709" marB="39709" anchor="ctr">
                    <a:lnL w="9525" cap="flat" cmpd="sng" algn="ctr">
                      <a:solidFill>
                        <a:srgbClr val="107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7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7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7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600">
                          <a:effectLst/>
                        </a:rPr>
                        <a:t>MODIS</a:t>
                      </a:r>
                    </a:p>
                  </a:txBody>
                  <a:tcPr marL="79417" marR="79417" marT="39709" marB="39709" anchor="ctr">
                    <a:lnL w="9525" cap="flat" cmpd="sng" algn="ctr">
                      <a:solidFill>
                        <a:srgbClr val="B07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7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7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23686"/>
                  </a:ext>
                </a:extLst>
              </a:tr>
              <a:tr h="444886">
                <a:tc>
                  <a:txBody>
                    <a:bodyPr/>
                    <a:lstStyle/>
                    <a:p>
                      <a:pPr fontAlgn="base"/>
                      <a:r>
                        <a:rPr lang="en-AU" sz="1600" b="1">
                          <a:effectLst/>
                        </a:rPr>
                        <a:t>Spatial Resolutions</a:t>
                      </a:r>
                      <a:endParaRPr lang="en-AU" sz="1600">
                        <a:effectLst/>
                      </a:endParaRPr>
                    </a:p>
                  </a:txBody>
                  <a:tcPr marL="79417" marR="79417" marT="39709" marB="39709" anchor="ctr">
                    <a:lnL w="9525" cap="flat" cmpd="sng" algn="ctr">
                      <a:solidFill>
                        <a:srgbClr val="B07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7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600" dirty="0">
                          <a:effectLst/>
                        </a:rPr>
                        <a:t>4 km</a:t>
                      </a:r>
                    </a:p>
                  </a:txBody>
                  <a:tcPr marL="79417" marR="79417" marT="39709" marB="39709" anchor="ctr">
                    <a:lnL w="9525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8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295354"/>
                  </a:ext>
                </a:extLst>
              </a:tr>
              <a:tr h="4448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1" dirty="0">
                          <a:effectLst/>
                        </a:rPr>
                        <a:t>Data Frequency</a:t>
                      </a:r>
                    </a:p>
                  </a:txBody>
                  <a:tcPr marL="79417" marR="79417" marT="39709" marB="39709" anchor="ctr">
                    <a:lnL w="9525" cap="flat" cmpd="sng" algn="ctr">
                      <a:solidFill>
                        <a:srgbClr val="B07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Monthly</a:t>
                      </a:r>
                      <a:endParaRPr lang="en-AU" sz="1600" dirty="0">
                        <a:effectLst/>
                      </a:endParaRPr>
                    </a:p>
                  </a:txBody>
                  <a:tcPr marL="79417" marR="79417" marT="39709" marB="39709" anchor="ctr">
                    <a:lnL w="9525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8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8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398614"/>
                  </a:ext>
                </a:extLst>
              </a:tr>
              <a:tr h="444886">
                <a:tc>
                  <a:txBody>
                    <a:bodyPr/>
                    <a:lstStyle/>
                    <a:p>
                      <a:pPr fontAlgn="base"/>
                      <a:r>
                        <a:rPr lang="en-AU" sz="1600" b="1" dirty="0">
                          <a:effectLst/>
                        </a:rPr>
                        <a:t>Temporal Resolutions</a:t>
                      </a:r>
                      <a:endParaRPr lang="en-AU" sz="1600" dirty="0">
                        <a:effectLst/>
                      </a:endParaRPr>
                    </a:p>
                  </a:txBody>
                  <a:tcPr marL="79417" marR="79417" marT="39709" marB="39709" anchor="ctr">
                    <a:lnL w="9525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8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8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600" dirty="0">
                          <a:effectLst/>
                        </a:rPr>
                        <a:t>2002-07-04 to Present</a:t>
                      </a:r>
                    </a:p>
                  </a:txBody>
                  <a:tcPr marL="79417" marR="79417" marT="39709" marB="39709" anchor="ctr">
                    <a:lnL w="9525" cap="flat" cmpd="sng" algn="ctr">
                      <a:solidFill>
                        <a:srgbClr val="C08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8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8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9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99096"/>
                  </a:ext>
                </a:extLst>
              </a:tr>
              <a:tr h="1963782">
                <a:tc>
                  <a:txBody>
                    <a:bodyPr/>
                    <a:lstStyle/>
                    <a:p>
                      <a:pPr fontAlgn="base"/>
                      <a:r>
                        <a:rPr lang="en-AU" sz="1600" b="1" dirty="0">
                          <a:effectLst/>
                        </a:rPr>
                        <a:t>Variables</a:t>
                      </a:r>
                      <a:endParaRPr lang="en-AU" sz="1600" dirty="0">
                        <a:effectLst/>
                      </a:endParaRPr>
                    </a:p>
                  </a:txBody>
                  <a:tcPr marL="79417" marR="79417" marT="39709" marB="39709" anchor="ctr">
                    <a:lnL w="9525" cap="flat" cmpd="sng" algn="ctr">
                      <a:solidFill>
                        <a:srgbClr val="F08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9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8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Particulate Organic Carbon (POC), Photosynthetically Active Radiation (PAR), Particulate Organic Carbon (POC)</a:t>
                      </a:r>
                      <a:endParaRPr lang="en-AU" sz="1600" dirty="0">
                        <a:effectLst/>
                      </a:endParaRPr>
                    </a:p>
                  </a:txBody>
                  <a:tcPr marL="79417" marR="79417" marT="39709" marB="39709" anchor="ctr">
                    <a:lnL w="9525" cap="flat" cmpd="sng" algn="ctr">
                      <a:solidFill>
                        <a:srgbClr val="209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9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9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9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15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42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84F8E7-02E0-1E86-BFAA-E75430E86EC4}"/>
              </a:ext>
            </a:extLst>
          </p:cNvPr>
          <p:cNvSpPr txBox="1"/>
          <p:nvPr/>
        </p:nvSpPr>
        <p:spPr>
          <a:xfrm>
            <a:off x="484553" y="217323"/>
            <a:ext cx="11394695" cy="1662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CMEMS OSTIA Dataset and the 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GHRSST MUR </a:t>
            </a:r>
            <a:r>
              <a:rPr lang="en-US" sz="5400" b="0" i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Dataset</a:t>
            </a:r>
            <a:endParaRPr lang="en-US" sz="5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B19B85-95A8-B7A4-851E-E85232552FA2}"/>
              </a:ext>
            </a:extLst>
          </p:cNvPr>
          <p:cNvGraphicFramePr>
            <a:graphicFrameLocks noGrp="1"/>
          </p:cNvGraphicFramePr>
          <p:nvPr/>
        </p:nvGraphicFramePr>
        <p:xfrm>
          <a:off x="268751" y="2941512"/>
          <a:ext cx="10741756" cy="303123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88749">
                  <a:extLst>
                    <a:ext uri="{9D8B030D-6E8A-4147-A177-3AD203B41FA5}">
                      <a16:colId xmlns:a16="http://schemas.microsoft.com/office/drawing/2014/main" val="2874291900"/>
                    </a:ext>
                  </a:extLst>
                </a:gridCol>
                <a:gridCol w="3269923">
                  <a:extLst>
                    <a:ext uri="{9D8B030D-6E8A-4147-A177-3AD203B41FA5}">
                      <a16:colId xmlns:a16="http://schemas.microsoft.com/office/drawing/2014/main" val="843163250"/>
                    </a:ext>
                  </a:extLst>
                </a:gridCol>
                <a:gridCol w="4883084">
                  <a:extLst>
                    <a:ext uri="{9D8B030D-6E8A-4147-A177-3AD203B41FA5}">
                      <a16:colId xmlns:a16="http://schemas.microsoft.com/office/drawing/2014/main" val="2531490093"/>
                    </a:ext>
                  </a:extLst>
                </a:gridCol>
              </a:tblGrid>
              <a:tr h="542186">
                <a:tc>
                  <a:txBody>
                    <a:bodyPr/>
                    <a:lstStyle/>
                    <a:p>
                      <a:pPr fontAlgn="b"/>
                      <a:r>
                        <a:rPr lang="en-AU" sz="1500" b="1">
                          <a:effectLst/>
                        </a:rPr>
                        <a:t>Category</a:t>
                      </a:r>
                    </a:p>
                  </a:txBody>
                  <a:tcPr marL="73056" marR="73056" marT="36528" marB="36528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sz="1500" b="1">
                          <a:effectLst/>
                        </a:rPr>
                        <a:t>CMEMS OSTIA Dataset</a:t>
                      </a:r>
                    </a:p>
                  </a:txBody>
                  <a:tcPr marL="73056" marR="73056" marT="36528" marB="36528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sz="1500" b="1">
                          <a:effectLst/>
                        </a:rPr>
                        <a:t>GHRSST MUR Dataset</a:t>
                      </a:r>
                    </a:p>
                  </a:txBody>
                  <a:tcPr marL="73056" marR="73056" marT="36528" marB="36528" anchor="b"/>
                </a:tc>
                <a:extLst>
                  <a:ext uri="{0D108BD9-81ED-4DB2-BD59-A6C34878D82A}">
                    <a16:rowId xmlns:a16="http://schemas.microsoft.com/office/drawing/2014/main" val="1296467490"/>
                  </a:ext>
                </a:extLst>
              </a:tr>
              <a:tr h="320301">
                <a:tc>
                  <a:txBody>
                    <a:bodyPr/>
                    <a:lstStyle/>
                    <a:p>
                      <a:pPr fontAlgn="base"/>
                      <a:r>
                        <a:rPr lang="en-AU" sz="1500">
                          <a:effectLst/>
                        </a:rPr>
                        <a:t>Data Sources</a:t>
                      </a:r>
                    </a:p>
                  </a:txBody>
                  <a:tcPr marL="73056" marR="73056" marT="36528" marB="3652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500">
                          <a:effectLst/>
                        </a:rPr>
                        <a:t>Satellite</a:t>
                      </a:r>
                    </a:p>
                  </a:txBody>
                  <a:tcPr marL="73056" marR="73056" marT="36528" marB="3652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500" dirty="0">
                          <a:effectLst/>
                        </a:rPr>
                        <a:t>Satellite</a:t>
                      </a:r>
                    </a:p>
                  </a:txBody>
                  <a:tcPr marL="73056" marR="73056" marT="36528" marB="36528" anchor="ctr"/>
                </a:tc>
                <a:extLst>
                  <a:ext uri="{0D108BD9-81ED-4DB2-BD59-A6C34878D82A}">
                    <a16:rowId xmlns:a16="http://schemas.microsoft.com/office/drawing/2014/main" val="3538737581"/>
                  </a:ext>
                </a:extLst>
              </a:tr>
              <a:tr h="320301">
                <a:tc>
                  <a:txBody>
                    <a:bodyPr/>
                    <a:lstStyle/>
                    <a:p>
                      <a:pPr fontAlgn="base"/>
                      <a:r>
                        <a:rPr lang="en-AU" sz="1500">
                          <a:effectLst/>
                        </a:rPr>
                        <a:t>Data Frequency</a:t>
                      </a:r>
                    </a:p>
                  </a:txBody>
                  <a:tcPr marL="73056" marR="73056" marT="36528" marB="3652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500">
                          <a:effectLst/>
                        </a:rPr>
                        <a:t>Daily</a:t>
                      </a:r>
                    </a:p>
                  </a:txBody>
                  <a:tcPr marL="73056" marR="73056" marT="36528" marB="3652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500">
                          <a:effectLst/>
                        </a:rPr>
                        <a:t>Daily</a:t>
                      </a:r>
                    </a:p>
                  </a:txBody>
                  <a:tcPr marL="73056" marR="73056" marT="36528" marB="36528" anchor="ctr"/>
                </a:tc>
                <a:extLst>
                  <a:ext uri="{0D108BD9-81ED-4DB2-BD59-A6C34878D82A}">
                    <a16:rowId xmlns:a16="http://schemas.microsoft.com/office/drawing/2014/main" val="3009339560"/>
                  </a:ext>
                </a:extLst>
              </a:tr>
              <a:tr h="320301">
                <a:tc>
                  <a:txBody>
                    <a:bodyPr/>
                    <a:lstStyle/>
                    <a:p>
                      <a:pPr fontAlgn="base"/>
                      <a:r>
                        <a:rPr lang="en-AU" sz="1500">
                          <a:effectLst/>
                        </a:rPr>
                        <a:t>Spatial Resolutions</a:t>
                      </a:r>
                    </a:p>
                  </a:txBody>
                  <a:tcPr marL="73056" marR="73056" marT="36528" marB="3652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500" dirty="0">
                          <a:effectLst/>
                        </a:rPr>
                        <a:t>0.05°</a:t>
                      </a:r>
                    </a:p>
                  </a:txBody>
                  <a:tcPr marL="73056" marR="73056" marT="36528" marB="3652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500">
                          <a:effectLst/>
                        </a:rPr>
                        <a:t>1 Km</a:t>
                      </a:r>
                    </a:p>
                  </a:txBody>
                  <a:tcPr marL="73056" marR="73056" marT="36528" marB="36528" anchor="ctr"/>
                </a:tc>
                <a:extLst>
                  <a:ext uri="{0D108BD9-81ED-4DB2-BD59-A6C34878D82A}">
                    <a16:rowId xmlns:a16="http://schemas.microsoft.com/office/drawing/2014/main" val="599469985"/>
                  </a:ext>
                </a:extLst>
              </a:tr>
              <a:tr h="542186">
                <a:tc>
                  <a:txBody>
                    <a:bodyPr/>
                    <a:lstStyle/>
                    <a:p>
                      <a:pPr fontAlgn="base"/>
                      <a:r>
                        <a:rPr lang="en-AU" sz="1500">
                          <a:effectLst/>
                        </a:rPr>
                        <a:t>Temporal Resolutions</a:t>
                      </a:r>
                    </a:p>
                  </a:txBody>
                  <a:tcPr marL="73056" marR="73056" marT="36528" marB="3652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1 Oct 1981 to Present</a:t>
                      </a:r>
                    </a:p>
                  </a:txBody>
                  <a:tcPr marL="73056" marR="73056" marT="36528" marB="3652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500" dirty="0">
                          <a:effectLst/>
                        </a:rPr>
                        <a:t>2002-05-31 to Present</a:t>
                      </a:r>
                    </a:p>
                  </a:txBody>
                  <a:tcPr marL="73056" marR="73056" marT="36528" marB="36528" anchor="ctr"/>
                </a:tc>
                <a:extLst>
                  <a:ext uri="{0D108BD9-81ED-4DB2-BD59-A6C34878D82A}">
                    <a16:rowId xmlns:a16="http://schemas.microsoft.com/office/drawing/2014/main" val="3510893896"/>
                  </a:ext>
                </a:extLst>
              </a:tr>
              <a:tr h="985957">
                <a:tc>
                  <a:txBody>
                    <a:bodyPr/>
                    <a:lstStyle/>
                    <a:p>
                      <a:pPr fontAlgn="base"/>
                      <a:r>
                        <a:rPr lang="en-AU" sz="1500">
                          <a:effectLst/>
                        </a:rPr>
                        <a:t>Variables</a:t>
                      </a:r>
                    </a:p>
                  </a:txBody>
                  <a:tcPr marL="73056" marR="73056" marT="36528" marB="3652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500">
                          <a:effectLst/>
                        </a:rPr>
                        <a:t>Analysed Sea Surface Temperature (analysed_sst) [K]</a:t>
                      </a:r>
                    </a:p>
                  </a:txBody>
                  <a:tcPr marL="73056" marR="73056" marT="36528" marB="3652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500" dirty="0">
                          <a:effectLst/>
                        </a:rPr>
                        <a:t>Analysed Sea Surface Temperature (</a:t>
                      </a:r>
                      <a:r>
                        <a:rPr lang="en-AU" sz="1500" dirty="0" err="1">
                          <a:effectLst/>
                        </a:rPr>
                        <a:t>analysed_sst</a:t>
                      </a:r>
                      <a:r>
                        <a:rPr lang="en-AU" sz="1500" dirty="0">
                          <a:effectLst/>
                        </a:rPr>
                        <a:t>) [°C]</a:t>
                      </a:r>
                    </a:p>
                  </a:txBody>
                  <a:tcPr marL="73056" marR="73056" marT="36528" marB="36528" anchor="ctr"/>
                </a:tc>
                <a:extLst>
                  <a:ext uri="{0D108BD9-81ED-4DB2-BD59-A6C34878D82A}">
                    <a16:rowId xmlns:a16="http://schemas.microsoft.com/office/drawing/2014/main" val="203721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6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3832BC-830E-B281-94FA-B99212300681}"/>
              </a:ext>
            </a:extLst>
          </p:cNvPr>
          <p:cNvSpPr txBox="1"/>
          <p:nvPr/>
        </p:nvSpPr>
        <p:spPr>
          <a:xfrm>
            <a:off x="484552" y="365125"/>
            <a:ext cx="5022630" cy="24300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Data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9B4B0-17EA-0575-7A8D-27A3B1DF678F}"/>
              </a:ext>
            </a:extLst>
          </p:cNvPr>
          <p:cNvSpPr txBox="1"/>
          <p:nvPr/>
        </p:nvSpPr>
        <p:spPr>
          <a:xfrm>
            <a:off x="484552" y="3870613"/>
            <a:ext cx="5022630" cy="230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i="0" dirty="0">
                <a:effectLst/>
              </a:rPr>
              <a:t>Data Sources</a:t>
            </a:r>
            <a:r>
              <a:rPr lang="en-US" b="0" i="0" dirty="0">
                <a:effectLst/>
              </a:rPr>
              <a:t>: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PISCES- Model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i="0" dirty="0">
                <a:effectLst/>
              </a:rPr>
              <a:t>Data Frequency</a:t>
            </a:r>
            <a:r>
              <a:rPr lang="en-US" b="0" i="0" dirty="0">
                <a:effectLst/>
              </a:rPr>
              <a:t>: Daily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i="0" dirty="0">
                <a:effectLst/>
              </a:rPr>
              <a:t>Spatial Resolutions</a:t>
            </a:r>
            <a:r>
              <a:rPr lang="en-US" b="0" i="0" dirty="0">
                <a:effectLst/>
              </a:rPr>
              <a:t>:</a:t>
            </a:r>
            <a:r>
              <a:rPr lang="en-US" dirty="0"/>
              <a:t> 0.25 deg</a:t>
            </a:r>
            <a:endParaRPr lang="en-US" b="0" i="0" dirty="0">
              <a:effectLst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i="0" dirty="0">
                <a:effectLst/>
              </a:rPr>
              <a:t>Temporal Resolutions</a:t>
            </a:r>
            <a:r>
              <a:rPr lang="en-US" b="0" i="0" dirty="0">
                <a:effectLst/>
              </a:rPr>
              <a:t>:</a:t>
            </a:r>
            <a:br>
              <a:rPr lang="en-US" dirty="0"/>
            </a:br>
            <a:r>
              <a:rPr lang="en-US" b="0" i="0" dirty="0">
                <a:effectLst/>
              </a:rPr>
              <a:t>01/11/2021 to Present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B43C43A-6D36-B627-6788-3600AC6B72DE}"/>
              </a:ext>
            </a:extLst>
          </p:cNvPr>
          <p:cNvGraphicFramePr>
            <a:graphicFrameLocks noGrp="1"/>
          </p:cNvGraphicFramePr>
          <p:nvPr/>
        </p:nvGraphicFramePr>
        <p:xfrm>
          <a:off x="6741459" y="1144364"/>
          <a:ext cx="4781177" cy="4451131"/>
        </p:xfrm>
        <a:graphic>
          <a:graphicData uri="http://schemas.openxmlformats.org/drawingml/2006/table">
            <a:tbl>
              <a:tblPr firstRow="1" bandRow="1"/>
              <a:tblGrid>
                <a:gridCol w="1734944">
                  <a:extLst>
                    <a:ext uri="{9D8B030D-6E8A-4147-A177-3AD203B41FA5}">
                      <a16:colId xmlns:a16="http://schemas.microsoft.com/office/drawing/2014/main" val="1183072814"/>
                    </a:ext>
                  </a:extLst>
                </a:gridCol>
                <a:gridCol w="1896056">
                  <a:extLst>
                    <a:ext uri="{9D8B030D-6E8A-4147-A177-3AD203B41FA5}">
                      <a16:colId xmlns:a16="http://schemas.microsoft.com/office/drawing/2014/main" val="2497356163"/>
                    </a:ext>
                  </a:extLst>
                </a:gridCol>
                <a:gridCol w="1150177">
                  <a:extLst>
                    <a:ext uri="{9D8B030D-6E8A-4147-A177-3AD203B41FA5}">
                      <a16:colId xmlns:a16="http://schemas.microsoft.com/office/drawing/2014/main" val="2287862843"/>
                    </a:ext>
                  </a:extLst>
                </a:gridCol>
              </a:tblGrid>
              <a:tr h="331285">
                <a:tc>
                  <a:txBody>
                    <a:bodyPr/>
                    <a:lstStyle/>
                    <a:p>
                      <a:pPr fontAlgn="b"/>
                      <a:r>
                        <a:rPr lang="en-AU" sz="1400" b="1">
                          <a:effectLst/>
                        </a:rPr>
                        <a:t>Category</a:t>
                      </a:r>
                    </a:p>
                  </a:txBody>
                  <a:tcPr marL="71551" marR="71551" marT="35776" marB="35776" anchor="b">
                    <a:lnL w="9525" cap="flat" cmpd="sng" algn="ctr">
                      <a:solidFill>
                        <a:srgbClr val="00B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B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sz="1400" b="1">
                          <a:effectLst/>
                        </a:rPr>
                        <a:t>Variables</a:t>
                      </a:r>
                    </a:p>
                  </a:txBody>
                  <a:tcPr marL="71551" marR="71551" marT="35776" marB="35776" anchor="b">
                    <a:lnL w="9525" cap="flat" cmpd="sng" algn="ctr">
                      <a:solidFill>
                        <a:srgbClr val="30B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B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B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sz="1400" b="1">
                          <a:effectLst/>
                        </a:rPr>
                        <a:t>Total</a:t>
                      </a:r>
                    </a:p>
                  </a:txBody>
                  <a:tcPr marL="71551" marR="71551" marT="35776" marB="35776" anchor="b">
                    <a:lnL w="9525" cap="flat" cmpd="sng" algn="ctr">
                      <a:solidFill>
                        <a:srgbClr val="E0B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D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103825"/>
                  </a:ext>
                </a:extLst>
              </a:tr>
              <a:tr h="757712"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Bio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10B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CB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Net Primary Production (nppv), Oxygen (o2)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60CB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D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B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D2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2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E0D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D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D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20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7808"/>
                  </a:ext>
                </a:extLst>
              </a:tr>
              <a:tr h="757712"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Nut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10B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D2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E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D5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it-IT" sz="1400">
                          <a:effectLst/>
                        </a:rPr>
                        <a:t>Iron (fe), Nitrate (no3), Phosphate (po4), Silicate (si)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E0D2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20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D2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8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4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3020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20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20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BC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039890"/>
                  </a:ext>
                </a:extLst>
              </a:tr>
              <a:tr h="757712"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Optics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50D5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8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D5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D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Light Attenuation Coefficient (kd), Phytoplankton (phyc)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208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BC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8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BC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2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F0BC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BC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BC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D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287319"/>
                  </a:ext>
                </a:extLst>
              </a:tr>
              <a:tr h="757712"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Car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10D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BC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D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B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Dissolved Inorganic Carbon (dissic), pH, Total Alkalinity (talk)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F0BC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D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BC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B5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3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A0D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D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D9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B0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87297"/>
                  </a:ext>
                </a:extLst>
              </a:tr>
              <a:tr h="544499"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CO2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E0B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B5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B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A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Partial Pressure of CO2 (spco2)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70B5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B0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B5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AD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1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30B0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B0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0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B1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06"/>
                  </a:ext>
                </a:extLst>
              </a:tr>
              <a:tr h="544499"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PFTs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E0A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AD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A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A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Chlorophyll (chl), Phytoplankton (phyc)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30AD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1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AD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AD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400">
                          <a:effectLst/>
                        </a:rPr>
                        <a:t>2</a:t>
                      </a:r>
                    </a:p>
                  </a:txBody>
                  <a:tcPr marL="71551" marR="71551" marT="35776" marB="35776" anchor="ctr">
                    <a:lnL w="9525" cap="flat" cmpd="sng" algn="ctr">
                      <a:solidFill>
                        <a:srgbClr val="E0B1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1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B1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1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5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48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38A25E-140C-EA3D-0C60-B35FA85A2B6D}"/>
              </a:ext>
            </a:extLst>
          </p:cNvPr>
          <p:cNvSpPr txBox="1"/>
          <p:nvPr/>
        </p:nvSpPr>
        <p:spPr>
          <a:xfrm>
            <a:off x="220749" y="397275"/>
            <a:ext cx="2554257" cy="161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Data overview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B19B85-95A8-B7A4-851E-E85232552FA2}"/>
              </a:ext>
            </a:extLst>
          </p:cNvPr>
          <p:cNvGraphicFramePr>
            <a:graphicFrameLocks noGrp="1"/>
          </p:cNvGraphicFramePr>
          <p:nvPr/>
        </p:nvGraphicFramePr>
        <p:xfrm>
          <a:off x="3646516" y="726723"/>
          <a:ext cx="7908177" cy="532835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15692">
                  <a:extLst>
                    <a:ext uri="{9D8B030D-6E8A-4147-A177-3AD203B41FA5}">
                      <a16:colId xmlns:a16="http://schemas.microsoft.com/office/drawing/2014/main" val="2874291900"/>
                    </a:ext>
                  </a:extLst>
                </a:gridCol>
                <a:gridCol w="2853639">
                  <a:extLst>
                    <a:ext uri="{9D8B030D-6E8A-4147-A177-3AD203B41FA5}">
                      <a16:colId xmlns:a16="http://schemas.microsoft.com/office/drawing/2014/main" val="843163250"/>
                    </a:ext>
                  </a:extLst>
                </a:gridCol>
                <a:gridCol w="2838846">
                  <a:extLst>
                    <a:ext uri="{9D8B030D-6E8A-4147-A177-3AD203B41FA5}">
                      <a16:colId xmlns:a16="http://schemas.microsoft.com/office/drawing/2014/main" val="2531490093"/>
                    </a:ext>
                  </a:extLst>
                </a:gridCol>
              </a:tblGrid>
              <a:tr h="411725">
                <a:tc>
                  <a:txBody>
                    <a:bodyPr/>
                    <a:lstStyle/>
                    <a:p>
                      <a:pPr fontAlgn="b"/>
                      <a:r>
                        <a:rPr lang="en-AU" sz="1700" b="1">
                          <a:effectLst/>
                        </a:rPr>
                        <a:t>Category</a:t>
                      </a:r>
                    </a:p>
                  </a:txBody>
                  <a:tcPr marL="85096" marR="85096" marT="42548" marB="42548" anchor="b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900"/>
                        <a:t>BGC</a:t>
                      </a:r>
                      <a:endParaRPr lang="en-AU" sz="1900"/>
                    </a:p>
                  </a:txBody>
                  <a:tcPr marL="85096" marR="85096" marT="42548" marB="42548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700" b="1">
                          <a:effectLst/>
                        </a:rPr>
                        <a:t>PHY</a:t>
                      </a:r>
                      <a:endParaRPr lang="en-AU" sz="1700" b="1">
                        <a:effectLst/>
                      </a:endParaRPr>
                    </a:p>
                  </a:txBody>
                  <a:tcPr marL="85096" marR="85096" marT="42548" marB="42548" anchor="b"/>
                </a:tc>
                <a:extLst>
                  <a:ext uri="{0D108BD9-81ED-4DB2-BD59-A6C34878D82A}">
                    <a16:rowId xmlns:a16="http://schemas.microsoft.com/office/drawing/2014/main" val="1296467490"/>
                  </a:ext>
                </a:extLst>
              </a:tr>
              <a:tr h="411725">
                <a:tc>
                  <a:txBody>
                    <a:bodyPr/>
                    <a:lstStyle/>
                    <a:p>
                      <a:pPr fontAlgn="base"/>
                      <a:r>
                        <a:rPr lang="en-AU" sz="1700">
                          <a:effectLst/>
                        </a:rPr>
                        <a:t>Data Sources</a:t>
                      </a:r>
                    </a:p>
                  </a:txBody>
                  <a:tcPr marL="85096" marR="85096" marT="42548" marB="4254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AU" sz="1600"/>
                        <a:t>SEAPODYM</a:t>
                      </a:r>
                    </a:p>
                  </a:txBody>
                  <a:tcPr marL="85096" marR="85096" marT="42548" marB="4254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900"/>
                        <a:t>NEMO</a:t>
                      </a:r>
                      <a:endParaRPr lang="en-AU" sz="1900"/>
                    </a:p>
                  </a:txBody>
                  <a:tcPr marL="85096" marR="85096" marT="42548" marB="42548" anchor="ctr"/>
                </a:tc>
                <a:extLst>
                  <a:ext uri="{0D108BD9-81ED-4DB2-BD59-A6C34878D82A}">
                    <a16:rowId xmlns:a16="http://schemas.microsoft.com/office/drawing/2014/main" val="3538737581"/>
                  </a:ext>
                </a:extLst>
              </a:tr>
              <a:tr h="393974">
                <a:tc>
                  <a:txBody>
                    <a:bodyPr/>
                    <a:lstStyle/>
                    <a:p>
                      <a:pPr fontAlgn="base"/>
                      <a:r>
                        <a:rPr lang="en-AU" sz="1700">
                          <a:effectLst/>
                        </a:rPr>
                        <a:t>Data Frequency</a:t>
                      </a:r>
                    </a:p>
                  </a:txBody>
                  <a:tcPr marL="85096" marR="85096" marT="42548" marB="4254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700">
                          <a:effectLst/>
                        </a:rPr>
                        <a:t>Daily</a:t>
                      </a:r>
                    </a:p>
                  </a:txBody>
                  <a:tcPr marL="85096" marR="85096" marT="42548" marB="4254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700">
                          <a:effectLst/>
                        </a:rPr>
                        <a:t>Daily</a:t>
                      </a:r>
                    </a:p>
                  </a:txBody>
                  <a:tcPr marL="85096" marR="85096" marT="42548" marB="42548" anchor="ctr"/>
                </a:tc>
                <a:extLst>
                  <a:ext uri="{0D108BD9-81ED-4DB2-BD59-A6C34878D82A}">
                    <a16:rowId xmlns:a16="http://schemas.microsoft.com/office/drawing/2014/main" val="3009339560"/>
                  </a:ext>
                </a:extLst>
              </a:tr>
              <a:tr h="447228">
                <a:tc>
                  <a:txBody>
                    <a:bodyPr/>
                    <a:lstStyle/>
                    <a:p>
                      <a:pPr fontAlgn="base"/>
                      <a:r>
                        <a:rPr lang="en-AU" sz="1700">
                          <a:effectLst/>
                        </a:rPr>
                        <a:t>Spatial Resolutions</a:t>
                      </a:r>
                    </a:p>
                  </a:txBody>
                  <a:tcPr marL="85096" marR="85096" marT="42548" marB="4254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2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0.083°</a:t>
                      </a:r>
                      <a:endParaRPr lang="en-AU" sz="1700">
                        <a:effectLst/>
                      </a:endParaRPr>
                    </a:p>
                  </a:txBody>
                  <a:tcPr marL="85096" marR="85096" marT="42548" marB="4254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9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0.083°</a:t>
                      </a:r>
                      <a:endParaRPr lang="en-AU" sz="1600">
                        <a:effectLst/>
                      </a:endParaRPr>
                    </a:p>
                  </a:txBody>
                  <a:tcPr marL="85096" marR="85096" marT="42548" marB="42548" anchor="ctr"/>
                </a:tc>
                <a:extLst>
                  <a:ext uri="{0D108BD9-81ED-4DB2-BD59-A6C34878D82A}">
                    <a16:rowId xmlns:a16="http://schemas.microsoft.com/office/drawing/2014/main" val="599469985"/>
                  </a:ext>
                </a:extLst>
              </a:tr>
              <a:tr h="660247">
                <a:tc>
                  <a:txBody>
                    <a:bodyPr/>
                    <a:lstStyle/>
                    <a:p>
                      <a:pPr fontAlgn="base"/>
                      <a:r>
                        <a:rPr lang="en-AU" sz="1700">
                          <a:effectLst/>
                        </a:rPr>
                        <a:t>Temporal Resolutions</a:t>
                      </a:r>
                    </a:p>
                  </a:txBody>
                  <a:tcPr marL="85096" marR="85096" marT="42548" marB="4254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2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Jan 1998 </a:t>
                      </a:r>
                      <a:r>
                        <a:rPr lang="en-US" sz="1700">
                          <a:effectLst/>
                        </a:rPr>
                        <a:t>to Present</a:t>
                      </a:r>
                    </a:p>
                  </a:txBody>
                  <a:tcPr marL="85096" marR="85096" marT="42548" marB="4254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2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Nov 2020</a:t>
                      </a:r>
                      <a:r>
                        <a:rPr lang="en-AU" sz="1700">
                          <a:effectLst/>
                        </a:rPr>
                        <a:t> to Present</a:t>
                      </a:r>
                    </a:p>
                  </a:txBody>
                  <a:tcPr marL="85096" marR="85096" marT="42548" marB="42548" anchor="ctr"/>
                </a:tc>
                <a:extLst>
                  <a:ext uri="{0D108BD9-81ED-4DB2-BD59-A6C34878D82A}">
                    <a16:rowId xmlns:a16="http://schemas.microsoft.com/office/drawing/2014/main" val="3510893896"/>
                  </a:ext>
                </a:extLst>
              </a:tr>
              <a:tr h="3003456">
                <a:tc>
                  <a:txBody>
                    <a:bodyPr/>
                    <a:lstStyle/>
                    <a:p>
                      <a:pPr fontAlgn="base"/>
                      <a:r>
                        <a:rPr lang="en-AU" sz="1700">
                          <a:effectLst/>
                        </a:rPr>
                        <a:t>Variables</a:t>
                      </a:r>
                    </a:p>
                  </a:txBody>
                  <a:tcPr marL="85096" marR="85096" marT="42548" marB="4254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 content of zooplankton expressed as carbon in sea water (</a:t>
                      </a:r>
                      <a:r>
                        <a:rPr lang="en-US" sz="21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zooc</a:t>
                      </a:r>
                      <a:r>
                        <a:rPr lang="en-US" sz="2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</a:p>
                    <a:p>
                      <a:pPr fontAlgn="base"/>
                      <a:r>
                        <a:rPr lang="en-US" sz="2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 primary productivity of biomass expressed as carbon in sea water (pp)</a:t>
                      </a:r>
                      <a:endParaRPr lang="en-AU" sz="1700" dirty="0">
                        <a:effectLst/>
                      </a:endParaRPr>
                    </a:p>
                  </a:txBody>
                  <a:tcPr marL="85096" marR="85096" marT="42548" marB="4254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2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 water salinity (s)</a:t>
                      </a:r>
                      <a:endParaRPr lang="en-AU" sz="1700" dirty="0">
                        <a:effectLst/>
                      </a:endParaRPr>
                    </a:p>
                  </a:txBody>
                  <a:tcPr marL="85096" marR="85096" marT="42548" marB="42548" anchor="ctr"/>
                </a:tc>
                <a:extLst>
                  <a:ext uri="{0D108BD9-81ED-4DB2-BD59-A6C34878D82A}">
                    <a16:rowId xmlns:a16="http://schemas.microsoft.com/office/drawing/2014/main" val="203721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048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564</Words>
  <Application>Microsoft Macintosh PowerPoint</Application>
  <PresentationFormat>Widescreen</PresentationFormat>
  <Paragraphs>180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Amasis MT Pro</vt:lpstr>
      <vt:lpstr>Arial</vt:lpstr>
      <vt:lpstr>Calibri</vt:lpstr>
      <vt:lpstr>Calibri Light</vt:lpstr>
      <vt:lpstr>Courier New</vt:lpstr>
      <vt:lpstr>Lato</vt:lpstr>
      <vt:lpstr>Office Theme</vt:lpstr>
      <vt:lpstr>PowerPoint Presentation</vt:lpstr>
      <vt:lpstr>Satellite and Model dataset, folder hierarchy in s3 bucket</vt:lpstr>
      <vt:lpstr>PowerPoint Presentation</vt:lpstr>
      <vt:lpstr>CMEMS GLOBCOLOR Dataset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Peisheng Huang</dc:creator>
  <cp:lastModifiedBy>Matt Hipsey</cp:lastModifiedBy>
  <cp:revision>4</cp:revision>
  <dcterms:created xsi:type="dcterms:W3CDTF">2024-07-22T08:32:01Z</dcterms:created>
  <dcterms:modified xsi:type="dcterms:W3CDTF">2025-10-04T08:26:39Z</dcterms:modified>
</cp:coreProperties>
</file>